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92e360732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c8a4af7064ded"/>
  </p:sldMasterIdLst>
  <p:sldIdLst>
    <p:sldId xmlns:r="http://schemas.openxmlformats.org/officeDocument/2006/relationships" id="256" r:id="R1188661cf8f94d33"/>
    <p:sldId xmlns:r="http://schemas.openxmlformats.org/officeDocument/2006/relationships" id="257" r:id="R39f9363cc8734938"/>
    <p:sldId xmlns:r="http://schemas.openxmlformats.org/officeDocument/2006/relationships" id="258" r:id="R9ebe7fade1ab4026"/>
    <p:sldId xmlns:r="http://schemas.openxmlformats.org/officeDocument/2006/relationships" id="259" r:id="R3929d4d0c6b34fc2"/>
    <p:sldId xmlns:r="http://schemas.openxmlformats.org/officeDocument/2006/relationships" id="260" r:id="R90294e5733804e96"/>
    <p:sldId xmlns:r="http://schemas.openxmlformats.org/officeDocument/2006/relationships" id="261" r:id="Rc29005f5df5a4d45"/>
    <p:sldId xmlns:r="http://schemas.openxmlformats.org/officeDocument/2006/relationships" id="262" r:id="Ra9a6ad1113e9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c8a4af7064ded" /><Relationship Type="http://schemas.openxmlformats.org/officeDocument/2006/relationships/slide" Target="/ppt/slides/slide1.xml" Id="R1188661cf8f94d33" /><Relationship Type="http://schemas.openxmlformats.org/officeDocument/2006/relationships/slide" Target="/ppt/slides/slide2.xml" Id="R39f9363cc8734938" /><Relationship Type="http://schemas.openxmlformats.org/officeDocument/2006/relationships/slide" Target="/ppt/slides/slide3.xml" Id="R9ebe7fade1ab4026" /><Relationship Type="http://schemas.openxmlformats.org/officeDocument/2006/relationships/slide" Target="/ppt/slides/slide4.xml" Id="R3929d4d0c6b34fc2" /><Relationship Type="http://schemas.openxmlformats.org/officeDocument/2006/relationships/slide" Target="/ppt/slides/slide5.xml" Id="R90294e5733804e96" /><Relationship Type="http://schemas.openxmlformats.org/officeDocument/2006/relationships/slide" Target="/ppt/slides/slide6.xml" Id="Rc29005f5df5a4d45" /><Relationship Type="http://schemas.openxmlformats.org/officeDocument/2006/relationships/slide" Target="/ppt/slides/slide7.xml" Id="Ra9a6ad1113e9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47503da5c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1718605bb426c" /><Relationship Type="http://schemas.openxmlformats.org/officeDocument/2006/relationships/theme" Target="/ppt/slideMasters/theme/theme1.xml" Id="Rb5e1ed0a144a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1718605bb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ca846aa59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d0aedb95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22340f4c7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4bee8d8c6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fb23a4048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4eea1c4f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1a186ff4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−5 929 001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13 298 129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923 792 457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