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d19ebeabc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96c3bfd144013"/>
  </p:sldMasterIdLst>
  <p:sldIdLst>
    <p:sldId xmlns:r="http://schemas.openxmlformats.org/officeDocument/2006/relationships" id="256" r:id="R92674efc080348e6"/>
    <p:sldId xmlns:r="http://schemas.openxmlformats.org/officeDocument/2006/relationships" id="257" r:id="R00a5f48a98bc4d5e"/>
    <p:sldId xmlns:r="http://schemas.openxmlformats.org/officeDocument/2006/relationships" id="258" r:id="R2b0f09d5d23d4ae4"/>
    <p:sldId xmlns:r="http://schemas.openxmlformats.org/officeDocument/2006/relationships" id="259" r:id="Rc813d26a98154aab"/>
    <p:sldId xmlns:r="http://schemas.openxmlformats.org/officeDocument/2006/relationships" id="260" r:id="Rfd75485a957243c7"/>
    <p:sldId xmlns:r="http://schemas.openxmlformats.org/officeDocument/2006/relationships" id="261" r:id="R3466706761fa428f"/>
    <p:sldId xmlns:r="http://schemas.openxmlformats.org/officeDocument/2006/relationships" id="262" r:id="R091afe55ad98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96c3bfd144013" /><Relationship Type="http://schemas.openxmlformats.org/officeDocument/2006/relationships/slide" Target="/ppt/slides/slide1.xml" Id="R92674efc080348e6" /><Relationship Type="http://schemas.openxmlformats.org/officeDocument/2006/relationships/slide" Target="/ppt/slides/slide2.xml" Id="R00a5f48a98bc4d5e" /><Relationship Type="http://schemas.openxmlformats.org/officeDocument/2006/relationships/slide" Target="/ppt/slides/slide3.xml" Id="R2b0f09d5d23d4ae4" /><Relationship Type="http://schemas.openxmlformats.org/officeDocument/2006/relationships/slide" Target="/ppt/slides/slide4.xml" Id="Rc813d26a98154aab" /><Relationship Type="http://schemas.openxmlformats.org/officeDocument/2006/relationships/slide" Target="/ppt/slides/slide5.xml" Id="Rfd75485a957243c7" /><Relationship Type="http://schemas.openxmlformats.org/officeDocument/2006/relationships/slide" Target="/ppt/slides/slide6.xml" Id="R3466706761fa428f" /><Relationship Type="http://schemas.openxmlformats.org/officeDocument/2006/relationships/slide" Target="/ppt/slides/slide7.xml" Id="R091afe55ad98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cc8cd7168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2628935cd4229" /><Relationship Type="http://schemas.openxmlformats.org/officeDocument/2006/relationships/theme" Target="/ppt/slideMasters/theme/theme1.xml" Id="R6574dffe1f8f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2628935cd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a02f9bb7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e14a7a44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8f486b39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5823befb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ce5a571bb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9766f691c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905a0098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ELVERUM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14 324 184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4 142 964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Elvarheimgata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923 758 941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