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cc99c6269644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5a83e36b9a4b55"/>
  </p:sldMasterIdLst>
  <p:sldIdLst>
    <p:sldId xmlns:r="http://schemas.openxmlformats.org/officeDocument/2006/relationships" id="256" r:id="R477e8bafc0cf4199"/>
    <p:sldId xmlns:r="http://schemas.openxmlformats.org/officeDocument/2006/relationships" id="257" r:id="R6f66532f63cf48f6"/>
    <p:sldId xmlns:r="http://schemas.openxmlformats.org/officeDocument/2006/relationships" id="258" r:id="R11f22d94bc8f47f1"/>
    <p:sldId xmlns:r="http://schemas.openxmlformats.org/officeDocument/2006/relationships" id="259" r:id="R2c2ebad41bba43e9"/>
    <p:sldId xmlns:r="http://schemas.openxmlformats.org/officeDocument/2006/relationships" id="260" r:id="R6ac2b1f959424ae7"/>
    <p:sldId xmlns:r="http://schemas.openxmlformats.org/officeDocument/2006/relationships" id="261" r:id="R4205717f32904c1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5a83e36b9a4b55" /><Relationship Type="http://schemas.openxmlformats.org/officeDocument/2006/relationships/slide" Target="/ppt/slides/slide1.xml" Id="R477e8bafc0cf4199" /><Relationship Type="http://schemas.openxmlformats.org/officeDocument/2006/relationships/slide" Target="/ppt/slides/slide2.xml" Id="R6f66532f63cf48f6" /><Relationship Type="http://schemas.openxmlformats.org/officeDocument/2006/relationships/slide" Target="/ppt/slides/slide3.xml" Id="R11f22d94bc8f47f1" /><Relationship Type="http://schemas.openxmlformats.org/officeDocument/2006/relationships/slide" Target="/ppt/slides/slide4.xml" Id="R2c2ebad41bba43e9" /><Relationship Type="http://schemas.openxmlformats.org/officeDocument/2006/relationships/slide" Target="/ppt/slides/slide5.xml" Id="R6ac2b1f959424ae7" /><Relationship Type="http://schemas.openxmlformats.org/officeDocument/2006/relationships/slide" Target="/ppt/slides/slide6.xml" Id="R4205717f32904c1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899c6f69b8414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3355cd8a3441b" /><Relationship Type="http://schemas.openxmlformats.org/officeDocument/2006/relationships/theme" Target="/ppt/slideMasters/theme/theme1.xml" Id="R85acb677270f46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13355cd8a3441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4d6616cf3c4e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a2902194a14e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1d7487a7a640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7965e42c1477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a630a50d045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62019291f458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MØRE OG ROMSDAL REVISJON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MØRE OG ROMSDAL REVISJON SA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28 748 304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376 285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432 015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6 785 519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15 579 284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Astrups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6509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www.mrrevisjon.no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923 746 552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MØRE OG ROMSDAL REVISJON SA</a:t>
            </a:r>
          </a:p>
        </p:txBody>
      </p:sp>
    </p:spTree>
  </p:cSld>
  <p:clrMapOvr>
    <a:masterClrMapping xmlns:a="http://schemas.openxmlformats.org/drawingml/2006/main"/>
  </p:clrMapOvr>
</p:sld>
</file>