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51cc9f44c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256496b204de2"/>
  </p:sldMasterIdLst>
  <p:sldIdLst>
    <p:sldId xmlns:r="http://schemas.openxmlformats.org/officeDocument/2006/relationships" id="256" r:id="Rb1005ab8c8dd451f"/>
    <p:sldId xmlns:r="http://schemas.openxmlformats.org/officeDocument/2006/relationships" id="257" r:id="R0c965217896d4d00"/>
    <p:sldId xmlns:r="http://schemas.openxmlformats.org/officeDocument/2006/relationships" id="258" r:id="R950aa2b8cc114d0d"/>
    <p:sldId xmlns:r="http://schemas.openxmlformats.org/officeDocument/2006/relationships" id="259" r:id="R16f6c72bc34a4a37"/>
    <p:sldId xmlns:r="http://schemas.openxmlformats.org/officeDocument/2006/relationships" id="260" r:id="Rc04fbb170b7b4fde"/>
    <p:sldId xmlns:r="http://schemas.openxmlformats.org/officeDocument/2006/relationships" id="261" r:id="Re59e152eb0f34ac6"/>
    <p:sldId xmlns:r="http://schemas.openxmlformats.org/officeDocument/2006/relationships" id="262" r:id="R058ee59c0f3b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256496b204de2" /><Relationship Type="http://schemas.openxmlformats.org/officeDocument/2006/relationships/slide" Target="/ppt/slides/slide1.xml" Id="Rb1005ab8c8dd451f" /><Relationship Type="http://schemas.openxmlformats.org/officeDocument/2006/relationships/slide" Target="/ppt/slides/slide2.xml" Id="R0c965217896d4d00" /><Relationship Type="http://schemas.openxmlformats.org/officeDocument/2006/relationships/slide" Target="/ppt/slides/slide3.xml" Id="R950aa2b8cc114d0d" /><Relationship Type="http://schemas.openxmlformats.org/officeDocument/2006/relationships/slide" Target="/ppt/slides/slide4.xml" Id="R16f6c72bc34a4a37" /><Relationship Type="http://schemas.openxmlformats.org/officeDocument/2006/relationships/slide" Target="/ppt/slides/slide5.xml" Id="Rc04fbb170b7b4fde" /><Relationship Type="http://schemas.openxmlformats.org/officeDocument/2006/relationships/slide" Target="/ppt/slides/slide6.xml" Id="Re59e152eb0f34ac6" /><Relationship Type="http://schemas.openxmlformats.org/officeDocument/2006/relationships/slide" Target="/ppt/slides/slide7.xml" Id="R058ee59c0f3b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6394ebd55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04d27d3f04f08" /><Relationship Type="http://schemas.openxmlformats.org/officeDocument/2006/relationships/theme" Target="/ppt/slideMasters/theme/theme1.xml" Id="R794787f201c2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b04d27d3f0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264e64fbf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f8ecd5d99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d5ddb6bab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1a65bd916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31896d8a64b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8ddf93a1445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ad5d75fef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−4 529 586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400 446 465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418 882 599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