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ef8473334243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143202a268432f"/>
  </p:sldMasterIdLst>
  <p:sldIdLst>
    <p:sldId xmlns:r="http://schemas.openxmlformats.org/officeDocument/2006/relationships" id="256" r:id="R36d9110f515b46e8"/>
    <p:sldId xmlns:r="http://schemas.openxmlformats.org/officeDocument/2006/relationships" id="257" r:id="Rf8f88a6f36634ca9"/>
    <p:sldId xmlns:r="http://schemas.openxmlformats.org/officeDocument/2006/relationships" id="258" r:id="R19e2db8163f44aa0"/>
    <p:sldId xmlns:r="http://schemas.openxmlformats.org/officeDocument/2006/relationships" id="259" r:id="Rc530ede7cd674294"/>
    <p:sldId xmlns:r="http://schemas.openxmlformats.org/officeDocument/2006/relationships" id="260" r:id="R975ab38764384d9e"/>
    <p:sldId xmlns:r="http://schemas.openxmlformats.org/officeDocument/2006/relationships" id="261" r:id="Rbcc19deb09de4b0b"/>
    <p:sldId xmlns:r="http://schemas.openxmlformats.org/officeDocument/2006/relationships" id="262" r:id="R2f48123863a44f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43202a268432f" /><Relationship Type="http://schemas.openxmlformats.org/officeDocument/2006/relationships/slide" Target="/ppt/slides/slide1.xml" Id="R36d9110f515b46e8" /><Relationship Type="http://schemas.openxmlformats.org/officeDocument/2006/relationships/slide" Target="/ppt/slides/slide2.xml" Id="Rf8f88a6f36634ca9" /><Relationship Type="http://schemas.openxmlformats.org/officeDocument/2006/relationships/slide" Target="/ppt/slides/slide3.xml" Id="R19e2db8163f44aa0" /><Relationship Type="http://schemas.openxmlformats.org/officeDocument/2006/relationships/slide" Target="/ppt/slides/slide4.xml" Id="Rc530ede7cd674294" /><Relationship Type="http://schemas.openxmlformats.org/officeDocument/2006/relationships/slide" Target="/ppt/slides/slide5.xml" Id="R975ab38764384d9e" /><Relationship Type="http://schemas.openxmlformats.org/officeDocument/2006/relationships/slide" Target="/ppt/slides/slide6.xml" Id="Rbcc19deb09de4b0b" /><Relationship Type="http://schemas.openxmlformats.org/officeDocument/2006/relationships/slide" Target="/ppt/slides/slide7.xml" Id="R2f48123863a44f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a5f00b20fa4c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ebf9940e74e4f" /><Relationship Type="http://schemas.openxmlformats.org/officeDocument/2006/relationships/theme" Target="/ppt/slideMasters/theme/theme1.xml" Id="Rfd5ca7aa29704d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aebf9940e74e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43e7d84724a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9a014565346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6705b5eaf49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83684346140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ad2635d6e4a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8007470594a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d7b583a234a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HOLDING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32 283 327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34 007 504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923 743 855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