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8c408ed2d24e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44c086ed8b42a6"/>
  </p:sldMasterIdLst>
  <p:sldIdLst>
    <p:sldId xmlns:r="http://schemas.openxmlformats.org/officeDocument/2006/relationships" id="256" r:id="Rcb7704c2cb2c4c44"/>
    <p:sldId xmlns:r="http://schemas.openxmlformats.org/officeDocument/2006/relationships" id="257" r:id="Rf5d8448cc1bf4cf5"/>
    <p:sldId xmlns:r="http://schemas.openxmlformats.org/officeDocument/2006/relationships" id="258" r:id="Ra8278472edbd476a"/>
    <p:sldId xmlns:r="http://schemas.openxmlformats.org/officeDocument/2006/relationships" id="259" r:id="R4e70beaf00ea4af3"/>
    <p:sldId xmlns:r="http://schemas.openxmlformats.org/officeDocument/2006/relationships" id="260" r:id="Rcbd6cd10ce9547a0"/>
    <p:sldId xmlns:r="http://schemas.openxmlformats.org/officeDocument/2006/relationships" id="261" r:id="Rd3e6748ef4af42ed"/>
    <p:sldId xmlns:r="http://schemas.openxmlformats.org/officeDocument/2006/relationships" id="262" r:id="R0f7c5cbfffc84c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4c086ed8b42a6" /><Relationship Type="http://schemas.openxmlformats.org/officeDocument/2006/relationships/slide" Target="/ppt/slides/slide1.xml" Id="Rcb7704c2cb2c4c44" /><Relationship Type="http://schemas.openxmlformats.org/officeDocument/2006/relationships/slide" Target="/ppt/slides/slide2.xml" Id="Rf5d8448cc1bf4cf5" /><Relationship Type="http://schemas.openxmlformats.org/officeDocument/2006/relationships/slide" Target="/ppt/slides/slide3.xml" Id="Ra8278472edbd476a" /><Relationship Type="http://schemas.openxmlformats.org/officeDocument/2006/relationships/slide" Target="/ppt/slides/slide4.xml" Id="R4e70beaf00ea4af3" /><Relationship Type="http://schemas.openxmlformats.org/officeDocument/2006/relationships/slide" Target="/ppt/slides/slide5.xml" Id="Rcbd6cd10ce9547a0" /><Relationship Type="http://schemas.openxmlformats.org/officeDocument/2006/relationships/slide" Target="/ppt/slides/slide6.xml" Id="Rd3e6748ef4af42ed" /><Relationship Type="http://schemas.openxmlformats.org/officeDocument/2006/relationships/slide" Target="/ppt/slides/slide7.xml" Id="R0f7c5cbfffc84c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ec9d1e51049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f8ff284984143" /><Relationship Type="http://schemas.openxmlformats.org/officeDocument/2006/relationships/theme" Target="/ppt/slideMasters/theme/theme1.xml" Id="R8ed26dc3dfaf43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df8ff28498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b32b9b430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cbd1e46ec48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550ffcf6a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e98941caf46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ffe4e72be4a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d411b29494f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dc2d394044c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