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a988dfe623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5bee9ba06a45d7"/>
  </p:sldMasterIdLst>
  <p:sldIdLst>
    <p:sldId xmlns:r="http://schemas.openxmlformats.org/officeDocument/2006/relationships" id="256" r:id="R77210e77eac14bfc"/>
    <p:sldId xmlns:r="http://schemas.openxmlformats.org/officeDocument/2006/relationships" id="257" r:id="R48b9d0d5ca884c6e"/>
    <p:sldId xmlns:r="http://schemas.openxmlformats.org/officeDocument/2006/relationships" id="258" r:id="R1a9efd8173b94ead"/>
    <p:sldId xmlns:r="http://schemas.openxmlformats.org/officeDocument/2006/relationships" id="259" r:id="R72b9ca26826a4ec6"/>
    <p:sldId xmlns:r="http://schemas.openxmlformats.org/officeDocument/2006/relationships" id="260" r:id="R5752295ca6e14a40"/>
    <p:sldId xmlns:r="http://schemas.openxmlformats.org/officeDocument/2006/relationships" id="261" r:id="R2c44ff85d19546ec"/>
    <p:sldId xmlns:r="http://schemas.openxmlformats.org/officeDocument/2006/relationships" id="262" r:id="R66224dbdfdd3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bee9ba06a45d7" /><Relationship Type="http://schemas.openxmlformats.org/officeDocument/2006/relationships/slide" Target="/ppt/slides/slide1.xml" Id="R77210e77eac14bfc" /><Relationship Type="http://schemas.openxmlformats.org/officeDocument/2006/relationships/slide" Target="/ppt/slides/slide2.xml" Id="R48b9d0d5ca884c6e" /><Relationship Type="http://schemas.openxmlformats.org/officeDocument/2006/relationships/slide" Target="/ppt/slides/slide3.xml" Id="R1a9efd8173b94ead" /><Relationship Type="http://schemas.openxmlformats.org/officeDocument/2006/relationships/slide" Target="/ppt/slides/slide4.xml" Id="R72b9ca26826a4ec6" /><Relationship Type="http://schemas.openxmlformats.org/officeDocument/2006/relationships/slide" Target="/ppt/slides/slide5.xml" Id="R5752295ca6e14a40" /><Relationship Type="http://schemas.openxmlformats.org/officeDocument/2006/relationships/slide" Target="/ppt/slides/slide6.xml" Id="R2c44ff85d19546ec" /><Relationship Type="http://schemas.openxmlformats.org/officeDocument/2006/relationships/slide" Target="/ppt/slides/slide7.xml" Id="R66224dbdfdd3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6402e6e6e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f8a7f5e4b4e40" /><Relationship Type="http://schemas.openxmlformats.org/officeDocument/2006/relationships/theme" Target="/ppt/slideMasters/theme/theme1.xml" Id="R04e779c8d517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af8a7f5e4b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dc9245ec142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72960746e49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34647955f44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422e9f89a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24d4e4eda40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7f074825548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c38f01faf47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16 866 518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17 472 208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HALVAR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