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405f6ba0a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83f7f30af4ddd"/>
  </p:sldMasterIdLst>
  <p:sldIdLst>
    <p:sldId xmlns:r="http://schemas.openxmlformats.org/officeDocument/2006/relationships" id="256" r:id="Rcb4285d1bc264861"/>
    <p:sldId xmlns:r="http://schemas.openxmlformats.org/officeDocument/2006/relationships" id="257" r:id="R49abde282d7443aa"/>
    <p:sldId xmlns:r="http://schemas.openxmlformats.org/officeDocument/2006/relationships" id="258" r:id="R081777b845364c07"/>
    <p:sldId xmlns:r="http://schemas.openxmlformats.org/officeDocument/2006/relationships" id="259" r:id="R972d97c4c17f47a0"/>
    <p:sldId xmlns:r="http://schemas.openxmlformats.org/officeDocument/2006/relationships" id="260" r:id="R8d38861713a840bc"/>
    <p:sldId xmlns:r="http://schemas.openxmlformats.org/officeDocument/2006/relationships" id="261" r:id="R31564cf980d4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83f7f30af4ddd" /><Relationship Type="http://schemas.openxmlformats.org/officeDocument/2006/relationships/slide" Target="/ppt/slides/slide1.xml" Id="Rcb4285d1bc264861" /><Relationship Type="http://schemas.openxmlformats.org/officeDocument/2006/relationships/slide" Target="/ppt/slides/slide2.xml" Id="R49abde282d7443aa" /><Relationship Type="http://schemas.openxmlformats.org/officeDocument/2006/relationships/slide" Target="/ppt/slides/slide3.xml" Id="R081777b845364c07" /><Relationship Type="http://schemas.openxmlformats.org/officeDocument/2006/relationships/slide" Target="/ppt/slides/slide4.xml" Id="R972d97c4c17f47a0" /><Relationship Type="http://schemas.openxmlformats.org/officeDocument/2006/relationships/slide" Target="/ppt/slides/slide5.xml" Id="R8d38861713a840bc" /><Relationship Type="http://schemas.openxmlformats.org/officeDocument/2006/relationships/slide" Target="/ppt/slides/slide6.xml" Id="R31564cf980d4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484635b3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8e7d4e4149fa" /><Relationship Type="http://schemas.openxmlformats.org/officeDocument/2006/relationships/theme" Target="/ppt/slideMasters/theme/theme1.xml" Id="Rd0034a9113ee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f8e7d4e41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9e62af0c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d438462e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cf7a86fe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af4307e0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0cacddd8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eea123db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