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fc91367cf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2a205c2f94d1f"/>
  </p:sldMasterIdLst>
  <p:sldIdLst>
    <p:sldId xmlns:r="http://schemas.openxmlformats.org/officeDocument/2006/relationships" id="256" r:id="Rb987d8df25344d3a"/>
    <p:sldId xmlns:r="http://schemas.openxmlformats.org/officeDocument/2006/relationships" id="257" r:id="R357e3cc5d4014738"/>
    <p:sldId xmlns:r="http://schemas.openxmlformats.org/officeDocument/2006/relationships" id="258" r:id="R23db1849aecb424b"/>
    <p:sldId xmlns:r="http://schemas.openxmlformats.org/officeDocument/2006/relationships" id="259" r:id="Ra997cebec7874331"/>
    <p:sldId xmlns:r="http://schemas.openxmlformats.org/officeDocument/2006/relationships" id="260" r:id="Rdd0042bffa9c44fa"/>
    <p:sldId xmlns:r="http://schemas.openxmlformats.org/officeDocument/2006/relationships" id="261" r:id="R3b0776295ed14060"/>
    <p:sldId xmlns:r="http://schemas.openxmlformats.org/officeDocument/2006/relationships" id="262" r:id="Rb2b6601cf24b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2a205c2f94d1f" /><Relationship Type="http://schemas.openxmlformats.org/officeDocument/2006/relationships/slide" Target="/ppt/slides/slide1.xml" Id="Rb987d8df25344d3a" /><Relationship Type="http://schemas.openxmlformats.org/officeDocument/2006/relationships/slide" Target="/ppt/slides/slide2.xml" Id="R357e3cc5d4014738" /><Relationship Type="http://schemas.openxmlformats.org/officeDocument/2006/relationships/slide" Target="/ppt/slides/slide3.xml" Id="R23db1849aecb424b" /><Relationship Type="http://schemas.openxmlformats.org/officeDocument/2006/relationships/slide" Target="/ppt/slides/slide4.xml" Id="Ra997cebec7874331" /><Relationship Type="http://schemas.openxmlformats.org/officeDocument/2006/relationships/slide" Target="/ppt/slides/slide5.xml" Id="Rdd0042bffa9c44fa" /><Relationship Type="http://schemas.openxmlformats.org/officeDocument/2006/relationships/slide" Target="/ppt/slides/slide6.xml" Id="R3b0776295ed14060" /><Relationship Type="http://schemas.openxmlformats.org/officeDocument/2006/relationships/slide" Target="/ppt/slides/slide7.xml" Id="Rb2b6601cf24b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e7f00eb64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e82bea5844136" /><Relationship Type="http://schemas.openxmlformats.org/officeDocument/2006/relationships/theme" Target="/ppt/slideMasters/theme/theme1.xml" Id="R75c1772ef4a5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e82bea584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012b213944b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2bc7f6c4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e05bd3635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d1556168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a34113e4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f9f958bac41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aaf11f4bd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 DESIGNSTUDIO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 DESIGNSTUDIO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