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222479828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0d612233e4304"/>
  </p:sldMasterIdLst>
  <p:sldIdLst>
    <p:sldId xmlns:r="http://schemas.openxmlformats.org/officeDocument/2006/relationships" id="256" r:id="R64d9ba61ad324705"/>
    <p:sldId xmlns:r="http://schemas.openxmlformats.org/officeDocument/2006/relationships" id="257" r:id="Rdb0622271d6e4642"/>
    <p:sldId xmlns:r="http://schemas.openxmlformats.org/officeDocument/2006/relationships" id="258" r:id="R9de12d670cda47f7"/>
    <p:sldId xmlns:r="http://schemas.openxmlformats.org/officeDocument/2006/relationships" id="259" r:id="R653a7866f5184f6e"/>
    <p:sldId xmlns:r="http://schemas.openxmlformats.org/officeDocument/2006/relationships" id="260" r:id="Rdae776cadc1b41b0"/>
    <p:sldId xmlns:r="http://schemas.openxmlformats.org/officeDocument/2006/relationships" id="261" r:id="R7db3994062974b7d"/>
    <p:sldId xmlns:r="http://schemas.openxmlformats.org/officeDocument/2006/relationships" id="262" r:id="Rcd3b12c8eaf1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0d612233e4304" /><Relationship Type="http://schemas.openxmlformats.org/officeDocument/2006/relationships/slide" Target="/ppt/slides/slide1.xml" Id="R64d9ba61ad324705" /><Relationship Type="http://schemas.openxmlformats.org/officeDocument/2006/relationships/slide" Target="/ppt/slides/slide2.xml" Id="Rdb0622271d6e4642" /><Relationship Type="http://schemas.openxmlformats.org/officeDocument/2006/relationships/slide" Target="/ppt/slides/slide3.xml" Id="R9de12d670cda47f7" /><Relationship Type="http://schemas.openxmlformats.org/officeDocument/2006/relationships/slide" Target="/ppt/slides/slide4.xml" Id="R653a7866f5184f6e" /><Relationship Type="http://schemas.openxmlformats.org/officeDocument/2006/relationships/slide" Target="/ppt/slides/slide5.xml" Id="Rdae776cadc1b41b0" /><Relationship Type="http://schemas.openxmlformats.org/officeDocument/2006/relationships/slide" Target="/ppt/slides/slide6.xml" Id="R7db3994062974b7d" /><Relationship Type="http://schemas.openxmlformats.org/officeDocument/2006/relationships/slide" Target="/ppt/slides/slide7.xml" Id="Rcd3b12c8eaf1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9a38f982f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8408d6b14b39" /><Relationship Type="http://schemas.openxmlformats.org/officeDocument/2006/relationships/theme" Target="/ppt/slideMasters/theme/theme1.xml" Id="Rc9f4db85869c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b8408d6b1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423dcfc6e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e967ef6c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c2be0c4f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2d282346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66db8018f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d5776835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fac98874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