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fb788a10724c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71f94d9abf489b"/>
  </p:sldMasterIdLst>
  <p:sldIdLst>
    <p:sldId xmlns:r="http://schemas.openxmlformats.org/officeDocument/2006/relationships" id="256" r:id="R5f926f4628234235"/>
    <p:sldId xmlns:r="http://schemas.openxmlformats.org/officeDocument/2006/relationships" id="257" r:id="R42cef54b78a441a3"/>
    <p:sldId xmlns:r="http://schemas.openxmlformats.org/officeDocument/2006/relationships" id="258" r:id="R2b6d1113578644df"/>
    <p:sldId xmlns:r="http://schemas.openxmlformats.org/officeDocument/2006/relationships" id="259" r:id="R2cebd82bcfc44433"/>
    <p:sldId xmlns:r="http://schemas.openxmlformats.org/officeDocument/2006/relationships" id="260" r:id="Rf7846b2ead4e4312"/>
    <p:sldId xmlns:r="http://schemas.openxmlformats.org/officeDocument/2006/relationships" id="261" r:id="R8db2be141927485b"/>
    <p:sldId xmlns:r="http://schemas.openxmlformats.org/officeDocument/2006/relationships" id="262" r:id="R78247f0ec71f45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71f94d9abf489b" /><Relationship Type="http://schemas.openxmlformats.org/officeDocument/2006/relationships/slide" Target="/ppt/slides/slide1.xml" Id="R5f926f4628234235" /><Relationship Type="http://schemas.openxmlformats.org/officeDocument/2006/relationships/slide" Target="/ppt/slides/slide2.xml" Id="R42cef54b78a441a3" /><Relationship Type="http://schemas.openxmlformats.org/officeDocument/2006/relationships/slide" Target="/ppt/slides/slide3.xml" Id="R2b6d1113578644df" /><Relationship Type="http://schemas.openxmlformats.org/officeDocument/2006/relationships/slide" Target="/ppt/slides/slide4.xml" Id="R2cebd82bcfc44433" /><Relationship Type="http://schemas.openxmlformats.org/officeDocument/2006/relationships/slide" Target="/ppt/slides/slide5.xml" Id="Rf7846b2ead4e4312" /><Relationship Type="http://schemas.openxmlformats.org/officeDocument/2006/relationships/slide" Target="/ppt/slides/slide6.xml" Id="R8db2be141927485b" /><Relationship Type="http://schemas.openxmlformats.org/officeDocument/2006/relationships/slide" Target="/ppt/slides/slide7.xml" Id="R78247f0ec71f45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42e22ddba240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818c7a86a426a" /><Relationship Type="http://schemas.openxmlformats.org/officeDocument/2006/relationships/theme" Target="/ppt/slideMasters/theme/theme1.xml" Id="R6604c4f41a7f46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b818c7a86a42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f712488ec4e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32add52fc44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d1ddef1614e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24ca16be148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d579980714c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8ed303a974f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041aea1c64d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JKR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JKR INVEST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1 299 424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1 299 721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1 914 038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JANNE KARIN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Janne Karin Rønning, Fjordsvingen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3427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923 664 912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