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aa56423d0f4a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1c9e4379104bee"/>
  </p:sldMasterIdLst>
  <p:sldIdLst>
    <p:sldId xmlns:r="http://schemas.openxmlformats.org/officeDocument/2006/relationships" id="256" r:id="Rf6cab469e19f46fe"/>
    <p:sldId xmlns:r="http://schemas.openxmlformats.org/officeDocument/2006/relationships" id="257" r:id="Rf5b7935437034655"/>
    <p:sldId xmlns:r="http://schemas.openxmlformats.org/officeDocument/2006/relationships" id="258" r:id="R88244c8589cd4c82"/>
    <p:sldId xmlns:r="http://schemas.openxmlformats.org/officeDocument/2006/relationships" id="259" r:id="R7b8ea855d8f04003"/>
    <p:sldId xmlns:r="http://schemas.openxmlformats.org/officeDocument/2006/relationships" id="260" r:id="R957d336ed10e43de"/>
    <p:sldId xmlns:r="http://schemas.openxmlformats.org/officeDocument/2006/relationships" id="261" r:id="R563ffbf641a34f3f"/>
    <p:sldId xmlns:r="http://schemas.openxmlformats.org/officeDocument/2006/relationships" id="262" r:id="R3315b7079ae44f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1c9e4379104bee" /><Relationship Type="http://schemas.openxmlformats.org/officeDocument/2006/relationships/slide" Target="/ppt/slides/slide1.xml" Id="Rf6cab469e19f46fe" /><Relationship Type="http://schemas.openxmlformats.org/officeDocument/2006/relationships/slide" Target="/ppt/slides/slide2.xml" Id="Rf5b7935437034655" /><Relationship Type="http://schemas.openxmlformats.org/officeDocument/2006/relationships/slide" Target="/ppt/slides/slide3.xml" Id="R88244c8589cd4c82" /><Relationship Type="http://schemas.openxmlformats.org/officeDocument/2006/relationships/slide" Target="/ppt/slides/slide4.xml" Id="R7b8ea855d8f04003" /><Relationship Type="http://schemas.openxmlformats.org/officeDocument/2006/relationships/slide" Target="/ppt/slides/slide5.xml" Id="R957d336ed10e43de" /><Relationship Type="http://schemas.openxmlformats.org/officeDocument/2006/relationships/slide" Target="/ppt/slides/slide6.xml" Id="R563ffbf641a34f3f" /><Relationship Type="http://schemas.openxmlformats.org/officeDocument/2006/relationships/slide" Target="/ppt/slides/slide7.xml" Id="R3315b7079ae44f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3ef750868d42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a86dc372543c3" /><Relationship Type="http://schemas.openxmlformats.org/officeDocument/2006/relationships/theme" Target="/ppt/slideMasters/theme/theme1.xml" Id="R6f50af0f4df548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5a86dc372543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865dde5004d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8a5f7f09b40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24e4b5dcf44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f5c52f9774f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efb22e10c4a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8037b4851f4d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3ab0ac7bf42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AEONS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992 132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997 132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JONSSON RIKARD JOHAN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Rikard Jonsson, Ballplassveien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923 636 080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AEONS AS</a:t>
            </a:r>
          </a:p>
        </p:txBody>
      </p:sp>
    </p:spTree>
  </p:cSld>
  <p:clrMapOvr>
    <a:masterClrMapping xmlns:a="http://schemas.openxmlformats.org/drawingml/2006/main"/>
  </p:clrMapOvr>
</p:sld>
</file>