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f69257857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82822707b4b4e"/>
  </p:sldMasterIdLst>
  <p:sldIdLst>
    <p:sldId xmlns:r="http://schemas.openxmlformats.org/officeDocument/2006/relationships" id="256" r:id="R946e42dc1ede4620"/>
    <p:sldId xmlns:r="http://schemas.openxmlformats.org/officeDocument/2006/relationships" id="257" r:id="R20a24a0caa1f4d04"/>
    <p:sldId xmlns:r="http://schemas.openxmlformats.org/officeDocument/2006/relationships" id="258" r:id="R2dffb098ebe74a76"/>
    <p:sldId xmlns:r="http://schemas.openxmlformats.org/officeDocument/2006/relationships" id="259" r:id="Re9c70c6377404a70"/>
    <p:sldId xmlns:r="http://schemas.openxmlformats.org/officeDocument/2006/relationships" id="260" r:id="Rfe2b5f8bd16b4510"/>
    <p:sldId xmlns:r="http://schemas.openxmlformats.org/officeDocument/2006/relationships" id="261" r:id="R5f140edf8e874d08"/>
    <p:sldId xmlns:r="http://schemas.openxmlformats.org/officeDocument/2006/relationships" id="262" r:id="R0db62a2ffee3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82822707b4b4e" /><Relationship Type="http://schemas.openxmlformats.org/officeDocument/2006/relationships/slide" Target="/ppt/slides/slide1.xml" Id="R946e42dc1ede4620" /><Relationship Type="http://schemas.openxmlformats.org/officeDocument/2006/relationships/slide" Target="/ppt/slides/slide2.xml" Id="R20a24a0caa1f4d04" /><Relationship Type="http://schemas.openxmlformats.org/officeDocument/2006/relationships/slide" Target="/ppt/slides/slide3.xml" Id="R2dffb098ebe74a76" /><Relationship Type="http://schemas.openxmlformats.org/officeDocument/2006/relationships/slide" Target="/ppt/slides/slide4.xml" Id="Re9c70c6377404a70" /><Relationship Type="http://schemas.openxmlformats.org/officeDocument/2006/relationships/slide" Target="/ppt/slides/slide5.xml" Id="Rfe2b5f8bd16b4510" /><Relationship Type="http://schemas.openxmlformats.org/officeDocument/2006/relationships/slide" Target="/ppt/slides/slide6.xml" Id="R5f140edf8e874d08" /><Relationship Type="http://schemas.openxmlformats.org/officeDocument/2006/relationships/slide" Target="/ppt/slides/slide7.xml" Id="R0db62a2ffee3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fda8abeba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21abb4ea49cd" /><Relationship Type="http://schemas.openxmlformats.org/officeDocument/2006/relationships/theme" Target="/ppt/slideMasters/theme/theme1.xml" Id="Rc9ff65960dbf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c21abb4ea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edf6af414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028cd2e6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e5bf73720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8ff0213c0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369dcfd7d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0bf2e2bc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ad801d298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DIMITAR GEORGIEV GEORGIEV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