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ae93f91d5c4d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93e12f33394fc0"/>
  </p:sldMasterIdLst>
  <p:sldIdLst>
    <p:sldId xmlns:r="http://schemas.openxmlformats.org/officeDocument/2006/relationships" id="256" r:id="R6f9640f46d9947a9"/>
    <p:sldId xmlns:r="http://schemas.openxmlformats.org/officeDocument/2006/relationships" id="257" r:id="Rdf8a12ab7b5f45a7"/>
    <p:sldId xmlns:r="http://schemas.openxmlformats.org/officeDocument/2006/relationships" id="258" r:id="R2bbd82abc41d4bcc"/>
    <p:sldId xmlns:r="http://schemas.openxmlformats.org/officeDocument/2006/relationships" id="259" r:id="R7470ca552d434b9f"/>
    <p:sldId xmlns:r="http://schemas.openxmlformats.org/officeDocument/2006/relationships" id="260" r:id="Rd44ab03215fe472e"/>
    <p:sldId xmlns:r="http://schemas.openxmlformats.org/officeDocument/2006/relationships" id="261" r:id="R2d8aa64b5ca74824"/>
    <p:sldId xmlns:r="http://schemas.openxmlformats.org/officeDocument/2006/relationships" id="262" r:id="Ra271f01850c049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3e12f33394fc0" /><Relationship Type="http://schemas.openxmlformats.org/officeDocument/2006/relationships/slide" Target="/ppt/slides/slide1.xml" Id="R6f9640f46d9947a9" /><Relationship Type="http://schemas.openxmlformats.org/officeDocument/2006/relationships/slide" Target="/ppt/slides/slide2.xml" Id="Rdf8a12ab7b5f45a7" /><Relationship Type="http://schemas.openxmlformats.org/officeDocument/2006/relationships/slide" Target="/ppt/slides/slide3.xml" Id="R2bbd82abc41d4bcc" /><Relationship Type="http://schemas.openxmlformats.org/officeDocument/2006/relationships/slide" Target="/ppt/slides/slide4.xml" Id="R7470ca552d434b9f" /><Relationship Type="http://schemas.openxmlformats.org/officeDocument/2006/relationships/slide" Target="/ppt/slides/slide5.xml" Id="Rd44ab03215fe472e" /><Relationship Type="http://schemas.openxmlformats.org/officeDocument/2006/relationships/slide" Target="/ppt/slides/slide6.xml" Id="R2d8aa64b5ca74824" /><Relationship Type="http://schemas.openxmlformats.org/officeDocument/2006/relationships/slide" Target="/ppt/slides/slide7.xml" Id="Ra271f01850c049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1702797fa645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0f39be5314bd9" /><Relationship Type="http://schemas.openxmlformats.org/officeDocument/2006/relationships/theme" Target="/ppt/slideMasters/theme/theme1.xml" Id="R5fd3122ee7b84f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50f39be5314b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7c9dfd4524d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47b03caa34e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4bbfd4e5246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14a9d5f104d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8d309978140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0389219714f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a7c20118f47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 INVEST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1 963 167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2 293 007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2 415 652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RUNE EIK SØRENSEN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EIK SØRENSEN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Tostemvegen 226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923 564 853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 INVEST AS</a:t>
            </a:r>
          </a:p>
        </p:txBody>
      </p:sp>
    </p:spTree>
  </p:cSld>
  <p:clrMapOvr>
    <a:masterClrMapping xmlns:a="http://schemas.openxmlformats.org/drawingml/2006/main"/>
  </p:clrMapOvr>
</p:sld>
</file>