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971fa2e4df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1f39fc6e94991"/>
  </p:sldMasterIdLst>
  <p:sldIdLst>
    <p:sldId xmlns:r="http://schemas.openxmlformats.org/officeDocument/2006/relationships" id="256" r:id="Ra630b4610fb847ef"/>
    <p:sldId xmlns:r="http://schemas.openxmlformats.org/officeDocument/2006/relationships" id="257" r:id="Rd2ce15cad16c4ae8"/>
    <p:sldId xmlns:r="http://schemas.openxmlformats.org/officeDocument/2006/relationships" id="258" r:id="R2687a4b64e914f05"/>
    <p:sldId xmlns:r="http://schemas.openxmlformats.org/officeDocument/2006/relationships" id="259" r:id="R5a3a75f1a2b94002"/>
    <p:sldId xmlns:r="http://schemas.openxmlformats.org/officeDocument/2006/relationships" id="260" r:id="Ra90f072d2ede4152"/>
    <p:sldId xmlns:r="http://schemas.openxmlformats.org/officeDocument/2006/relationships" id="261" r:id="Rc13755c57e8a4a9b"/>
    <p:sldId xmlns:r="http://schemas.openxmlformats.org/officeDocument/2006/relationships" id="262" r:id="Ra1d29bfb68f04b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1f39fc6e94991" /><Relationship Type="http://schemas.openxmlformats.org/officeDocument/2006/relationships/slide" Target="/ppt/slides/slide1.xml" Id="Ra630b4610fb847ef" /><Relationship Type="http://schemas.openxmlformats.org/officeDocument/2006/relationships/slide" Target="/ppt/slides/slide2.xml" Id="Rd2ce15cad16c4ae8" /><Relationship Type="http://schemas.openxmlformats.org/officeDocument/2006/relationships/slide" Target="/ppt/slides/slide3.xml" Id="R2687a4b64e914f05" /><Relationship Type="http://schemas.openxmlformats.org/officeDocument/2006/relationships/slide" Target="/ppt/slides/slide4.xml" Id="R5a3a75f1a2b94002" /><Relationship Type="http://schemas.openxmlformats.org/officeDocument/2006/relationships/slide" Target="/ppt/slides/slide5.xml" Id="Ra90f072d2ede4152" /><Relationship Type="http://schemas.openxmlformats.org/officeDocument/2006/relationships/slide" Target="/ppt/slides/slide6.xml" Id="Rc13755c57e8a4a9b" /><Relationship Type="http://schemas.openxmlformats.org/officeDocument/2006/relationships/slide" Target="/ppt/slides/slide7.xml" Id="Ra1d29bfb68f04b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c075dd94546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a23434aca4809" /><Relationship Type="http://schemas.openxmlformats.org/officeDocument/2006/relationships/theme" Target="/ppt/slideMasters/theme/theme1.xml" Id="R0e69430b611348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ba23434aca48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d5bd7814b45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8910807f7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b52d8171a4c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d3fb86cfe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02e8c720c42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9c96549474b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13bccda1e44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4 771 750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41,9 %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04 00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