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f8fd94a8b745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f11c006f114857"/>
  </p:sldMasterIdLst>
  <p:sldIdLst>
    <p:sldId xmlns:r="http://schemas.openxmlformats.org/officeDocument/2006/relationships" id="256" r:id="R3eba31ad164042d9"/>
    <p:sldId xmlns:r="http://schemas.openxmlformats.org/officeDocument/2006/relationships" id="257" r:id="Rcd6f57676b454045"/>
    <p:sldId xmlns:r="http://schemas.openxmlformats.org/officeDocument/2006/relationships" id="258" r:id="Re1e1fbccc5534c58"/>
    <p:sldId xmlns:r="http://schemas.openxmlformats.org/officeDocument/2006/relationships" id="259" r:id="R8a3d76ec7ecb4799"/>
    <p:sldId xmlns:r="http://schemas.openxmlformats.org/officeDocument/2006/relationships" id="260" r:id="Rc485f91eacf84d25"/>
    <p:sldId xmlns:r="http://schemas.openxmlformats.org/officeDocument/2006/relationships" id="261" r:id="R20c882304d2248f3"/>
    <p:sldId xmlns:r="http://schemas.openxmlformats.org/officeDocument/2006/relationships" id="262" r:id="R1824e516c8cc42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f11c006f114857" /><Relationship Type="http://schemas.openxmlformats.org/officeDocument/2006/relationships/slide" Target="/ppt/slides/slide1.xml" Id="R3eba31ad164042d9" /><Relationship Type="http://schemas.openxmlformats.org/officeDocument/2006/relationships/slide" Target="/ppt/slides/slide2.xml" Id="Rcd6f57676b454045" /><Relationship Type="http://schemas.openxmlformats.org/officeDocument/2006/relationships/slide" Target="/ppt/slides/slide3.xml" Id="Re1e1fbccc5534c58" /><Relationship Type="http://schemas.openxmlformats.org/officeDocument/2006/relationships/slide" Target="/ppt/slides/slide4.xml" Id="R8a3d76ec7ecb4799" /><Relationship Type="http://schemas.openxmlformats.org/officeDocument/2006/relationships/slide" Target="/ppt/slides/slide5.xml" Id="Rc485f91eacf84d25" /><Relationship Type="http://schemas.openxmlformats.org/officeDocument/2006/relationships/slide" Target="/ppt/slides/slide6.xml" Id="R20c882304d2248f3" /><Relationship Type="http://schemas.openxmlformats.org/officeDocument/2006/relationships/slide" Target="/ppt/slides/slide7.xml" Id="R1824e516c8cc42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631a871e3a4d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84b2380114987" /><Relationship Type="http://schemas.openxmlformats.org/officeDocument/2006/relationships/theme" Target="/ppt/slideMasters/theme/theme1.xml" Id="Re6831e7fac334e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184b23801149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c733a3fa44e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f1141031e44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379b8160645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f6001d9db4c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94cf3e0a24c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2c749e82c48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c1c7b59fd49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FJELLROSE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FJELLROSE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−1 140 130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11 783 260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71 160 882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71 361 853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MYRANN VIOLA WENAAS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LILLIAN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Lillian Wenaas, Kvile, Bruasetvegen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923 479 163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FJELLROSE AS</a:t>
            </a:r>
          </a:p>
        </p:txBody>
      </p:sp>
    </p:spTree>
  </p:cSld>
  <p:clrMapOvr>
    <a:masterClrMapping xmlns:a="http://schemas.openxmlformats.org/drawingml/2006/main"/>
  </p:clrMapOvr>
</p:sld>
</file>