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3166031498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6b877152141d9"/>
  </p:sldMasterIdLst>
  <p:sldIdLst>
    <p:sldId xmlns:r="http://schemas.openxmlformats.org/officeDocument/2006/relationships" id="256" r:id="R95b28ca36c46453c"/>
    <p:sldId xmlns:r="http://schemas.openxmlformats.org/officeDocument/2006/relationships" id="257" r:id="R6121bc2fef094c2b"/>
    <p:sldId xmlns:r="http://schemas.openxmlformats.org/officeDocument/2006/relationships" id="258" r:id="R4e75b1d6b6234ca7"/>
    <p:sldId xmlns:r="http://schemas.openxmlformats.org/officeDocument/2006/relationships" id="259" r:id="R81d69774fd6c4e68"/>
    <p:sldId xmlns:r="http://schemas.openxmlformats.org/officeDocument/2006/relationships" id="260" r:id="R7509069c5a034435"/>
    <p:sldId xmlns:r="http://schemas.openxmlformats.org/officeDocument/2006/relationships" id="261" r:id="R133eaf2e219c43a8"/>
    <p:sldId xmlns:r="http://schemas.openxmlformats.org/officeDocument/2006/relationships" id="262" r:id="R1bc9c1fad9324f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6b877152141d9" /><Relationship Type="http://schemas.openxmlformats.org/officeDocument/2006/relationships/slide" Target="/ppt/slides/slide1.xml" Id="R95b28ca36c46453c" /><Relationship Type="http://schemas.openxmlformats.org/officeDocument/2006/relationships/slide" Target="/ppt/slides/slide2.xml" Id="R6121bc2fef094c2b" /><Relationship Type="http://schemas.openxmlformats.org/officeDocument/2006/relationships/slide" Target="/ppt/slides/slide3.xml" Id="R4e75b1d6b6234ca7" /><Relationship Type="http://schemas.openxmlformats.org/officeDocument/2006/relationships/slide" Target="/ppt/slides/slide4.xml" Id="R81d69774fd6c4e68" /><Relationship Type="http://schemas.openxmlformats.org/officeDocument/2006/relationships/slide" Target="/ppt/slides/slide5.xml" Id="R7509069c5a034435" /><Relationship Type="http://schemas.openxmlformats.org/officeDocument/2006/relationships/slide" Target="/ppt/slides/slide6.xml" Id="R133eaf2e219c43a8" /><Relationship Type="http://schemas.openxmlformats.org/officeDocument/2006/relationships/slide" Target="/ppt/slides/slide7.xml" Id="R1bc9c1fad9324f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aa4919b6d4d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ceebd8a544ceb" /><Relationship Type="http://schemas.openxmlformats.org/officeDocument/2006/relationships/theme" Target="/ppt/slideMasters/theme/theme1.xml" Id="R7ac6bc85dc69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cceebd8a544c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6c15325ef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50a51d62646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6b52ef74f47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15cebdc01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322260acb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07cdd78b04a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cd26d62844c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ENDRESEN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ENDRESEN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ENDRESEN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ENDRESEN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ENDRESEN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ENDRESEN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3 679 226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8 494 769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8 535 769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ENDRESEN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ENDRESEN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ENDRESEN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923 451 773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ENDRESEN HOLDING AS</a:t>
            </a:r>
          </a:p>
        </p:txBody>
      </p:sp>
    </p:spTree>
  </p:cSld>
  <p:clrMapOvr>
    <a:masterClrMapping xmlns:a="http://schemas.openxmlformats.org/drawingml/2006/main"/>
  </p:clrMapOvr>
</p:sld>
</file>