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1b10431b3c46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bc89df2f7645b5"/>
  </p:sldMasterIdLst>
  <p:sldIdLst>
    <p:sldId xmlns:r="http://schemas.openxmlformats.org/officeDocument/2006/relationships" id="256" r:id="Rac8429d6ecd543e0"/>
    <p:sldId xmlns:r="http://schemas.openxmlformats.org/officeDocument/2006/relationships" id="257" r:id="R3cfe5d2e0a0d4e74"/>
    <p:sldId xmlns:r="http://schemas.openxmlformats.org/officeDocument/2006/relationships" id="258" r:id="R14dbc1fcef8b4213"/>
    <p:sldId xmlns:r="http://schemas.openxmlformats.org/officeDocument/2006/relationships" id="259" r:id="R44555a5cbe4c455f"/>
    <p:sldId xmlns:r="http://schemas.openxmlformats.org/officeDocument/2006/relationships" id="260" r:id="R3d990ce5571147dd"/>
    <p:sldId xmlns:r="http://schemas.openxmlformats.org/officeDocument/2006/relationships" id="261" r:id="R1ec67e28d9d14efe"/>
    <p:sldId xmlns:r="http://schemas.openxmlformats.org/officeDocument/2006/relationships" id="262" r:id="R4ea5b7bf513f48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bc89df2f7645b5" /><Relationship Type="http://schemas.openxmlformats.org/officeDocument/2006/relationships/slide" Target="/ppt/slides/slide1.xml" Id="Rac8429d6ecd543e0" /><Relationship Type="http://schemas.openxmlformats.org/officeDocument/2006/relationships/slide" Target="/ppt/slides/slide2.xml" Id="R3cfe5d2e0a0d4e74" /><Relationship Type="http://schemas.openxmlformats.org/officeDocument/2006/relationships/slide" Target="/ppt/slides/slide3.xml" Id="R14dbc1fcef8b4213" /><Relationship Type="http://schemas.openxmlformats.org/officeDocument/2006/relationships/slide" Target="/ppt/slides/slide4.xml" Id="R44555a5cbe4c455f" /><Relationship Type="http://schemas.openxmlformats.org/officeDocument/2006/relationships/slide" Target="/ppt/slides/slide5.xml" Id="R3d990ce5571147dd" /><Relationship Type="http://schemas.openxmlformats.org/officeDocument/2006/relationships/slide" Target="/ppt/slides/slide6.xml" Id="R1ec67e28d9d14efe" /><Relationship Type="http://schemas.openxmlformats.org/officeDocument/2006/relationships/slide" Target="/ppt/slides/slide7.xml" Id="R4ea5b7bf513f48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0870a94b7343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c21afe2cc4ebf" /><Relationship Type="http://schemas.openxmlformats.org/officeDocument/2006/relationships/theme" Target="/ppt/slideMasters/theme/theme1.xml" Id="R6a7d9b5a471347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8c21afe2cc4e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5563ac72046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36148ddca41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8de2847db47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3d647093945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8bf30e29a4c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27a58625c48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4b0ae0e7346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WANG HOLDING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HOLDING INVEST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248 860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LINLIN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Arnebergs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923 449 817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