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1a45451c1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2062283c54da4"/>
  </p:sldMasterIdLst>
  <p:sldIdLst>
    <p:sldId xmlns:r="http://schemas.openxmlformats.org/officeDocument/2006/relationships" id="256" r:id="R062e2c24d13c4d47"/>
    <p:sldId xmlns:r="http://schemas.openxmlformats.org/officeDocument/2006/relationships" id="257" r:id="Rbbd7d123c0ff4ee8"/>
    <p:sldId xmlns:r="http://schemas.openxmlformats.org/officeDocument/2006/relationships" id="258" r:id="R6e0b37bb24e64a39"/>
    <p:sldId xmlns:r="http://schemas.openxmlformats.org/officeDocument/2006/relationships" id="259" r:id="R9f58e1c2b93447ba"/>
    <p:sldId xmlns:r="http://schemas.openxmlformats.org/officeDocument/2006/relationships" id="260" r:id="Rb10ed9a9b6a746e0"/>
    <p:sldId xmlns:r="http://schemas.openxmlformats.org/officeDocument/2006/relationships" id="261" r:id="R110bdd843472480d"/>
    <p:sldId xmlns:r="http://schemas.openxmlformats.org/officeDocument/2006/relationships" id="262" r:id="Reabc6c5f864c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2062283c54da4" /><Relationship Type="http://schemas.openxmlformats.org/officeDocument/2006/relationships/slide" Target="/ppt/slides/slide1.xml" Id="R062e2c24d13c4d47" /><Relationship Type="http://schemas.openxmlformats.org/officeDocument/2006/relationships/slide" Target="/ppt/slides/slide2.xml" Id="Rbbd7d123c0ff4ee8" /><Relationship Type="http://schemas.openxmlformats.org/officeDocument/2006/relationships/slide" Target="/ppt/slides/slide3.xml" Id="R6e0b37bb24e64a39" /><Relationship Type="http://schemas.openxmlformats.org/officeDocument/2006/relationships/slide" Target="/ppt/slides/slide4.xml" Id="R9f58e1c2b93447ba" /><Relationship Type="http://schemas.openxmlformats.org/officeDocument/2006/relationships/slide" Target="/ppt/slides/slide5.xml" Id="Rb10ed9a9b6a746e0" /><Relationship Type="http://schemas.openxmlformats.org/officeDocument/2006/relationships/slide" Target="/ppt/slides/slide6.xml" Id="R110bdd843472480d" /><Relationship Type="http://schemas.openxmlformats.org/officeDocument/2006/relationships/slide" Target="/ppt/slides/slide7.xml" Id="Reabc6c5f864c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d72366e2b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86bc83c240d5" /><Relationship Type="http://schemas.openxmlformats.org/officeDocument/2006/relationships/theme" Target="/ppt/slideMasters/theme/theme1.xml" Id="R348890827f78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986bc83c2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134af9a3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b7315908b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07649762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fc701525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ccadcbb7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fc516ce8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07e76ad5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