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e07332841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d3d6453884f96"/>
  </p:sldMasterIdLst>
  <p:sldIdLst>
    <p:sldId xmlns:r="http://schemas.openxmlformats.org/officeDocument/2006/relationships" id="256" r:id="R25a551d7717f4ab3"/>
    <p:sldId xmlns:r="http://schemas.openxmlformats.org/officeDocument/2006/relationships" id="257" r:id="Rb7e15ee7b1764928"/>
    <p:sldId xmlns:r="http://schemas.openxmlformats.org/officeDocument/2006/relationships" id="258" r:id="Rf3d370fb6a25436e"/>
    <p:sldId xmlns:r="http://schemas.openxmlformats.org/officeDocument/2006/relationships" id="259" r:id="Rcd1f591bff8a4b2d"/>
    <p:sldId xmlns:r="http://schemas.openxmlformats.org/officeDocument/2006/relationships" id="260" r:id="R3f74e4cd5af1442a"/>
    <p:sldId xmlns:r="http://schemas.openxmlformats.org/officeDocument/2006/relationships" id="261" r:id="R137412191f824bc9"/>
    <p:sldId xmlns:r="http://schemas.openxmlformats.org/officeDocument/2006/relationships" id="262" r:id="Re257e80c7acd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d3d6453884f96" /><Relationship Type="http://schemas.openxmlformats.org/officeDocument/2006/relationships/slide" Target="/ppt/slides/slide1.xml" Id="R25a551d7717f4ab3" /><Relationship Type="http://schemas.openxmlformats.org/officeDocument/2006/relationships/slide" Target="/ppt/slides/slide2.xml" Id="Rb7e15ee7b1764928" /><Relationship Type="http://schemas.openxmlformats.org/officeDocument/2006/relationships/slide" Target="/ppt/slides/slide3.xml" Id="Rf3d370fb6a25436e" /><Relationship Type="http://schemas.openxmlformats.org/officeDocument/2006/relationships/slide" Target="/ppt/slides/slide4.xml" Id="Rcd1f591bff8a4b2d" /><Relationship Type="http://schemas.openxmlformats.org/officeDocument/2006/relationships/slide" Target="/ppt/slides/slide5.xml" Id="R3f74e4cd5af1442a" /><Relationship Type="http://schemas.openxmlformats.org/officeDocument/2006/relationships/slide" Target="/ppt/slides/slide6.xml" Id="R137412191f824bc9" /><Relationship Type="http://schemas.openxmlformats.org/officeDocument/2006/relationships/slide" Target="/ppt/slides/slide7.xml" Id="Re257e80c7acd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ceb909b1f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0c192b6648c7" /><Relationship Type="http://schemas.openxmlformats.org/officeDocument/2006/relationships/theme" Target="/ppt/slideMasters/theme/theme1.xml" Id="Rc08f2882d18a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10c192b66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09f6fcc2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ea1dfed7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c7ff31b0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e2c97a02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3536369e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8c222ec4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2d48b5f93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