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26225da31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f810215e2466e"/>
  </p:sldMasterIdLst>
  <p:sldIdLst>
    <p:sldId xmlns:r="http://schemas.openxmlformats.org/officeDocument/2006/relationships" id="256" r:id="R14959f4bccfa442a"/>
    <p:sldId xmlns:r="http://schemas.openxmlformats.org/officeDocument/2006/relationships" id="257" r:id="R3ba89ba6fab74af0"/>
    <p:sldId xmlns:r="http://schemas.openxmlformats.org/officeDocument/2006/relationships" id="258" r:id="R42acbcc43204470c"/>
    <p:sldId xmlns:r="http://schemas.openxmlformats.org/officeDocument/2006/relationships" id="259" r:id="R9743984767e44f6e"/>
    <p:sldId xmlns:r="http://schemas.openxmlformats.org/officeDocument/2006/relationships" id="260" r:id="Rb5154aca528d4151"/>
    <p:sldId xmlns:r="http://schemas.openxmlformats.org/officeDocument/2006/relationships" id="261" r:id="Ra92c9f9fd3d44f0a"/>
    <p:sldId xmlns:r="http://schemas.openxmlformats.org/officeDocument/2006/relationships" id="262" r:id="R28bc8d847e20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f810215e2466e" /><Relationship Type="http://schemas.openxmlformats.org/officeDocument/2006/relationships/slide" Target="/ppt/slides/slide1.xml" Id="R14959f4bccfa442a" /><Relationship Type="http://schemas.openxmlformats.org/officeDocument/2006/relationships/slide" Target="/ppt/slides/slide2.xml" Id="R3ba89ba6fab74af0" /><Relationship Type="http://schemas.openxmlformats.org/officeDocument/2006/relationships/slide" Target="/ppt/slides/slide3.xml" Id="R42acbcc43204470c" /><Relationship Type="http://schemas.openxmlformats.org/officeDocument/2006/relationships/slide" Target="/ppt/slides/slide4.xml" Id="R9743984767e44f6e" /><Relationship Type="http://schemas.openxmlformats.org/officeDocument/2006/relationships/slide" Target="/ppt/slides/slide5.xml" Id="Rb5154aca528d4151" /><Relationship Type="http://schemas.openxmlformats.org/officeDocument/2006/relationships/slide" Target="/ppt/slides/slide6.xml" Id="Ra92c9f9fd3d44f0a" /><Relationship Type="http://schemas.openxmlformats.org/officeDocument/2006/relationships/slide" Target="/ppt/slides/slide7.xml" Id="R28bc8d847e20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1c6cb9112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9025e87d4dc5" /><Relationship Type="http://schemas.openxmlformats.org/officeDocument/2006/relationships/theme" Target="/ppt/slideMasters/theme/theme1.xml" Id="R634e807f17c0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99025e87d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d98421d5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6e9e5660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0b66cfdd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3a65609bc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bfc8ffa85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acf1c338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5eba46e1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GUSFRE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GUSFRE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Bekk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923 422 994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