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04f5aad69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93fc724604cc7"/>
  </p:sldMasterIdLst>
  <p:sldIdLst>
    <p:sldId xmlns:r="http://schemas.openxmlformats.org/officeDocument/2006/relationships" id="256" r:id="Rb956ba759de44216"/>
    <p:sldId xmlns:r="http://schemas.openxmlformats.org/officeDocument/2006/relationships" id="257" r:id="R12b7eac328c74339"/>
    <p:sldId xmlns:r="http://schemas.openxmlformats.org/officeDocument/2006/relationships" id="258" r:id="Ra3e812910f8247af"/>
    <p:sldId xmlns:r="http://schemas.openxmlformats.org/officeDocument/2006/relationships" id="259" r:id="R85f0693b14fc4b0a"/>
    <p:sldId xmlns:r="http://schemas.openxmlformats.org/officeDocument/2006/relationships" id="260" r:id="R95504800c8b24054"/>
    <p:sldId xmlns:r="http://schemas.openxmlformats.org/officeDocument/2006/relationships" id="261" r:id="R8cbde3af76fc49eb"/>
    <p:sldId xmlns:r="http://schemas.openxmlformats.org/officeDocument/2006/relationships" id="262" r:id="Ra62db63d6a8b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93fc724604cc7" /><Relationship Type="http://schemas.openxmlformats.org/officeDocument/2006/relationships/slide" Target="/ppt/slides/slide1.xml" Id="Rb956ba759de44216" /><Relationship Type="http://schemas.openxmlformats.org/officeDocument/2006/relationships/slide" Target="/ppt/slides/slide2.xml" Id="R12b7eac328c74339" /><Relationship Type="http://schemas.openxmlformats.org/officeDocument/2006/relationships/slide" Target="/ppt/slides/slide3.xml" Id="Ra3e812910f8247af" /><Relationship Type="http://schemas.openxmlformats.org/officeDocument/2006/relationships/slide" Target="/ppt/slides/slide4.xml" Id="R85f0693b14fc4b0a" /><Relationship Type="http://schemas.openxmlformats.org/officeDocument/2006/relationships/slide" Target="/ppt/slides/slide5.xml" Id="R95504800c8b24054" /><Relationship Type="http://schemas.openxmlformats.org/officeDocument/2006/relationships/slide" Target="/ppt/slides/slide6.xml" Id="R8cbde3af76fc49eb" /><Relationship Type="http://schemas.openxmlformats.org/officeDocument/2006/relationships/slide" Target="/ppt/slides/slide7.xml" Id="Ra62db63d6a8b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a65b17d3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1d0d04eb4f85" /><Relationship Type="http://schemas.openxmlformats.org/officeDocument/2006/relationships/theme" Target="/ppt/slideMasters/theme/theme1.xml" Id="R7e4a21a8831a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11d0d04eb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fac15c71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9d124090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c88c0053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c4267b2b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3705b3b2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ec49c8bc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ef2b4577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OLAUSSEN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Tina Olaussen, Asbjørnsens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923 413 685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