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4429542ae64a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eab5cbf9f6485d"/>
  </p:sldMasterIdLst>
  <p:sldIdLst>
    <p:sldId xmlns:r="http://schemas.openxmlformats.org/officeDocument/2006/relationships" id="256" r:id="Rf41a8c5624ad49be"/>
    <p:sldId xmlns:r="http://schemas.openxmlformats.org/officeDocument/2006/relationships" id="257" r:id="Rf29bc075747246e6"/>
    <p:sldId xmlns:r="http://schemas.openxmlformats.org/officeDocument/2006/relationships" id="258" r:id="R51f2ff972f604a9d"/>
    <p:sldId xmlns:r="http://schemas.openxmlformats.org/officeDocument/2006/relationships" id="259" r:id="Re0b698cbc51f468d"/>
    <p:sldId xmlns:r="http://schemas.openxmlformats.org/officeDocument/2006/relationships" id="260" r:id="R1312c6868c864842"/>
    <p:sldId xmlns:r="http://schemas.openxmlformats.org/officeDocument/2006/relationships" id="261" r:id="R02535e54f8974562"/>
    <p:sldId xmlns:r="http://schemas.openxmlformats.org/officeDocument/2006/relationships" id="262" r:id="Rbd8fbcac62da48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eab5cbf9f6485d" /><Relationship Type="http://schemas.openxmlformats.org/officeDocument/2006/relationships/slide" Target="/ppt/slides/slide1.xml" Id="Rf41a8c5624ad49be" /><Relationship Type="http://schemas.openxmlformats.org/officeDocument/2006/relationships/slide" Target="/ppt/slides/slide2.xml" Id="Rf29bc075747246e6" /><Relationship Type="http://schemas.openxmlformats.org/officeDocument/2006/relationships/slide" Target="/ppt/slides/slide3.xml" Id="R51f2ff972f604a9d" /><Relationship Type="http://schemas.openxmlformats.org/officeDocument/2006/relationships/slide" Target="/ppt/slides/slide4.xml" Id="Re0b698cbc51f468d" /><Relationship Type="http://schemas.openxmlformats.org/officeDocument/2006/relationships/slide" Target="/ppt/slides/slide5.xml" Id="R1312c6868c864842" /><Relationship Type="http://schemas.openxmlformats.org/officeDocument/2006/relationships/slide" Target="/ppt/slides/slide6.xml" Id="R02535e54f8974562" /><Relationship Type="http://schemas.openxmlformats.org/officeDocument/2006/relationships/slide" Target="/ppt/slides/slide7.xml" Id="Rbd8fbcac62da48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f97e570c6d4c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f89a8945e40da" /><Relationship Type="http://schemas.openxmlformats.org/officeDocument/2006/relationships/theme" Target="/ppt/slideMasters/theme/theme1.xml" Id="R1c5bc75df0d848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3f89a8945e40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a4e46dc6304c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62d1fa90644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3b9bcffea4e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159245aaa45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b17d381404d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17e6a562c40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5de598a314d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NYE JFM SPORTS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NYE JFM SPORTS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364 333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367 333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ODDA JR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UNNA GOHAS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FJOMP AS  –  16,0 %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Eikelundveien 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923 381 821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NYE JFM SPORTS AS</a:t>
            </a:r>
          </a:p>
        </p:txBody>
      </p:sp>
    </p:spTree>
  </p:cSld>
  <p:clrMapOvr>
    <a:masterClrMapping xmlns:a="http://schemas.openxmlformats.org/drawingml/2006/main"/>
  </p:clrMapOvr>
</p:sld>
</file>