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66ff48cd8846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40d8664db9451e"/>
  </p:sldMasterIdLst>
  <p:sldIdLst>
    <p:sldId xmlns:r="http://schemas.openxmlformats.org/officeDocument/2006/relationships" id="256" r:id="Rcc90e38e69ca4cad"/>
    <p:sldId xmlns:r="http://schemas.openxmlformats.org/officeDocument/2006/relationships" id="257" r:id="R7a71db2334bc43a6"/>
    <p:sldId xmlns:r="http://schemas.openxmlformats.org/officeDocument/2006/relationships" id="258" r:id="R3fdc86212dab47d7"/>
    <p:sldId xmlns:r="http://schemas.openxmlformats.org/officeDocument/2006/relationships" id="259" r:id="Rdcc18a7a916149da"/>
    <p:sldId xmlns:r="http://schemas.openxmlformats.org/officeDocument/2006/relationships" id="260" r:id="Rf380b49d3a68403b"/>
    <p:sldId xmlns:r="http://schemas.openxmlformats.org/officeDocument/2006/relationships" id="261" r:id="R4a3f5be49031419f"/>
    <p:sldId xmlns:r="http://schemas.openxmlformats.org/officeDocument/2006/relationships" id="262" r:id="R9bff74990e704a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0d8664db9451e" /><Relationship Type="http://schemas.openxmlformats.org/officeDocument/2006/relationships/slide" Target="/ppt/slides/slide1.xml" Id="Rcc90e38e69ca4cad" /><Relationship Type="http://schemas.openxmlformats.org/officeDocument/2006/relationships/slide" Target="/ppt/slides/slide2.xml" Id="R7a71db2334bc43a6" /><Relationship Type="http://schemas.openxmlformats.org/officeDocument/2006/relationships/slide" Target="/ppt/slides/slide3.xml" Id="R3fdc86212dab47d7" /><Relationship Type="http://schemas.openxmlformats.org/officeDocument/2006/relationships/slide" Target="/ppt/slides/slide4.xml" Id="Rdcc18a7a916149da" /><Relationship Type="http://schemas.openxmlformats.org/officeDocument/2006/relationships/slide" Target="/ppt/slides/slide5.xml" Id="Rf380b49d3a68403b" /><Relationship Type="http://schemas.openxmlformats.org/officeDocument/2006/relationships/slide" Target="/ppt/slides/slide6.xml" Id="R4a3f5be49031419f" /><Relationship Type="http://schemas.openxmlformats.org/officeDocument/2006/relationships/slide" Target="/ppt/slides/slide7.xml" Id="R9bff74990e704a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600db689a47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b46ebec8f475e" /><Relationship Type="http://schemas.openxmlformats.org/officeDocument/2006/relationships/theme" Target="/ppt/slideMasters/theme/theme1.xml" Id="R8be8e5aa4e7a4d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b46ebec8f47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2e0ebebc2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2eabef0f6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c127d75c341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82ae00906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5098b119c4e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d3cae53234d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36d9becea47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