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0ea8bebba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6389da1814f6d"/>
  </p:sldMasterIdLst>
  <p:sldIdLst>
    <p:sldId xmlns:r="http://schemas.openxmlformats.org/officeDocument/2006/relationships" id="256" r:id="R8ca244c4f9cb4064"/>
    <p:sldId xmlns:r="http://schemas.openxmlformats.org/officeDocument/2006/relationships" id="257" r:id="R1d247178efdd4be4"/>
    <p:sldId xmlns:r="http://schemas.openxmlformats.org/officeDocument/2006/relationships" id="258" r:id="R305d4245e6c744a2"/>
    <p:sldId xmlns:r="http://schemas.openxmlformats.org/officeDocument/2006/relationships" id="259" r:id="R4dda8b26438e4d31"/>
    <p:sldId xmlns:r="http://schemas.openxmlformats.org/officeDocument/2006/relationships" id="260" r:id="R0d955a37396e4e37"/>
    <p:sldId xmlns:r="http://schemas.openxmlformats.org/officeDocument/2006/relationships" id="261" r:id="R698b14539fc445b4"/>
    <p:sldId xmlns:r="http://schemas.openxmlformats.org/officeDocument/2006/relationships" id="262" r:id="R3b6f86698f3c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6389da1814f6d" /><Relationship Type="http://schemas.openxmlformats.org/officeDocument/2006/relationships/slide" Target="/ppt/slides/slide1.xml" Id="R8ca244c4f9cb4064" /><Relationship Type="http://schemas.openxmlformats.org/officeDocument/2006/relationships/slide" Target="/ppt/slides/slide2.xml" Id="R1d247178efdd4be4" /><Relationship Type="http://schemas.openxmlformats.org/officeDocument/2006/relationships/slide" Target="/ppt/slides/slide3.xml" Id="R305d4245e6c744a2" /><Relationship Type="http://schemas.openxmlformats.org/officeDocument/2006/relationships/slide" Target="/ppt/slides/slide4.xml" Id="R4dda8b26438e4d31" /><Relationship Type="http://schemas.openxmlformats.org/officeDocument/2006/relationships/slide" Target="/ppt/slides/slide5.xml" Id="R0d955a37396e4e37" /><Relationship Type="http://schemas.openxmlformats.org/officeDocument/2006/relationships/slide" Target="/ppt/slides/slide6.xml" Id="R698b14539fc445b4" /><Relationship Type="http://schemas.openxmlformats.org/officeDocument/2006/relationships/slide" Target="/ppt/slides/slide7.xml" Id="R3b6f86698f3c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fe9378fa4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42f695eb8467d" /><Relationship Type="http://schemas.openxmlformats.org/officeDocument/2006/relationships/theme" Target="/ppt/slideMasters/theme/theme1.xml" Id="Rc0ffa42427ef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42f695eb8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050ef631b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064369804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e2ec04032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e5048324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d2bec39b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e9393156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3d33a7354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NUTRIAQ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36 947 539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118 654 244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INNOVAAQ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ROGER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923 359 214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