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13d41f4c6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511a9d5f04be7"/>
  </p:sldMasterIdLst>
  <p:sldIdLst>
    <p:sldId xmlns:r="http://schemas.openxmlformats.org/officeDocument/2006/relationships" id="256" r:id="R3f1c28d9360f479e"/>
    <p:sldId xmlns:r="http://schemas.openxmlformats.org/officeDocument/2006/relationships" id="257" r:id="R44075734b68e4044"/>
    <p:sldId xmlns:r="http://schemas.openxmlformats.org/officeDocument/2006/relationships" id="258" r:id="R556a62d07fe04b74"/>
    <p:sldId xmlns:r="http://schemas.openxmlformats.org/officeDocument/2006/relationships" id="259" r:id="R2bf9287cd7454fd8"/>
    <p:sldId xmlns:r="http://schemas.openxmlformats.org/officeDocument/2006/relationships" id="260" r:id="Rf89d2cec437c4bf9"/>
    <p:sldId xmlns:r="http://schemas.openxmlformats.org/officeDocument/2006/relationships" id="261" r:id="R9c82c618e4a348bc"/>
    <p:sldId xmlns:r="http://schemas.openxmlformats.org/officeDocument/2006/relationships" id="262" r:id="R14c2c176a502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11a9d5f04be7" /><Relationship Type="http://schemas.openxmlformats.org/officeDocument/2006/relationships/slide" Target="/ppt/slides/slide1.xml" Id="R3f1c28d9360f479e" /><Relationship Type="http://schemas.openxmlformats.org/officeDocument/2006/relationships/slide" Target="/ppt/slides/slide2.xml" Id="R44075734b68e4044" /><Relationship Type="http://schemas.openxmlformats.org/officeDocument/2006/relationships/slide" Target="/ppt/slides/slide3.xml" Id="R556a62d07fe04b74" /><Relationship Type="http://schemas.openxmlformats.org/officeDocument/2006/relationships/slide" Target="/ppt/slides/slide4.xml" Id="R2bf9287cd7454fd8" /><Relationship Type="http://schemas.openxmlformats.org/officeDocument/2006/relationships/slide" Target="/ppt/slides/slide5.xml" Id="Rf89d2cec437c4bf9" /><Relationship Type="http://schemas.openxmlformats.org/officeDocument/2006/relationships/slide" Target="/ppt/slides/slide6.xml" Id="R9c82c618e4a348bc" /><Relationship Type="http://schemas.openxmlformats.org/officeDocument/2006/relationships/slide" Target="/ppt/slides/slide7.xml" Id="R14c2c176a502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617403815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c71f0840421e" /><Relationship Type="http://schemas.openxmlformats.org/officeDocument/2006/relationships/theme" Target="/ppt/slideMasters/theme/theme1.xml" Id="R4b12ff957cfe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ac71f0840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a6db07c6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b8bd9112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817ec2fe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9e6bad4e7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c97f7abb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da388742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7bf74c51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DYBSJORD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INVEST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