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3ae8d22344f45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a0c99e251634380"/>
  </p:sldMasterIdLst>
  <p:sldIdLst>
    <p:sldId xmlns:r="http://schemas.openxmlformats.org/officeDocument/2006/relationships" id="256" r:id="R7f03737db1a44590"/>
    <p:sldId xmlns:r="http://schemas.openxmlformats.org/officeDocument/2006/relationships" id="257" r:id="Re75b51c98ffc4af8"/>
    <p:sldId xmlns:r="http://schemas.openxmlformats.org/officeDocument/2006/relationships" id="258" r:id="R61ee3193abc94256"/>
    <p:sldId xmlns:r="http://schemas.openxmlformats.org/officeDocument/2006/relationships" id="259" r:id="R604af5eaff2c4915"/>
    <p:sldId xmlns:r="http://schemas.openxmlformats.org/officeDocument/2006/relationships" id="260" r:id="Re94663a200d84fdd"/>
    <p:sldId xmlns:r="http://schemas.openxmlformats.org/officeDocument/2006/relationships" id="261" r:id="R0959461ca2b848ec"/>
    <p:sldId xmlns:r="http://schemas.openxmlformats.org/officeDocument/2006/relationships" id="262" r:id="R34ee292db4034c4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0c99e251634380" /><Relationship Type="http://schemas.openxmlformats.org/officeDocument/2006/relationships/slide" Target="/ppt/slides/slide1.xml" Id="R7f03737db1a44590" /><Relationship Type="http://schemas.openxmlformats.org/officeDocument/2006/relationships/slide" Target="/ppt/slides/slide2.xml" Id="Re75b51c98ffc4af8" /><Relationship Type="http://schemas.openxmlformats.org/officeDocument/2006/relationships/slide" Target="/ppt/slides/slide3.xml" Id="R61ee3193abc94256" /><Relationship Type="http://schemas.openxmlformats.org/officeDocument/2006/relationships/slide" Target="/ppt/slides/slide4.xml" Id="R604af5eaff2c4915" /><Relationship Type="http://schemas.openxmlformats.org/officeDocument/2006/relationships/slide" Target="/ppt/slides/slide5.xml" Id="Re94663a200d84fdd" /><Relationship Type="http://schemas.openxmlformats.org/officeDocument/2006/relationships/slide" Target="/ppt/slides/slide6.xml" Id="R0959461ca2b848ec" /><Relationship Type="http://schemas.openxmlformats.org/officeDocument/2006/relationships/slide" Target="/ppt/slides/slide7.xml" Id="R34ee292db4034c4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3337509dd34f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ff936115004933" /><Relationship Type="http://schemas.openxmlformats.org/officeDocument/2006/relationships/theme" Target="/ppt/slideMasters/theme/theme1.xml" Id="R3dbb5ca76eb04b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ff9361150049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a58ee70ce542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38709c982945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38025ac8bf48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0cac4380294c0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269829618e4d4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d5006c077943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5f4f78d5f6444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ALFANOR 19195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ALFANOR 19195 AS ble etablert [år] og holder til i Klavestadhaugen.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−2 710 475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13 353 567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404 337 258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416 524 538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LINDSTAD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Sandstadveien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1743 Klavestadhaugen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923 347 607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