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73c364e6f34c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10c58ca5e544a9"/>
  </p:sldMasterIdLst>
  <p:sldIdLst>
    <p:sldId xmlns:r="http://schemas.openxmlformats.org/officeDocument/2006/relationships" id="256" r:id="R2dfb5294e9be4ae1"/>
    <p:sldId xmlns:r="http://schemas.openxmlformats.org/officeDocument/2006/relationships" id="257" r:id="R9a0aed214f904360"/>
    <p:sldId xmlns:r="http://schemas.openxmlformats.org/officeDocument/2006/relationships" id="258" r:id="R780750cbfebf4aeb"/>
    <p:sldId xmlns:r="http://schemas.openxmlformats.org/officeDocument/2006/relationships" id="259" r:id="R453c2232fd434d3e"/>
    <p:sldId xmlns:r="http://schemas.openxmlformats.org/officeDocument/2006/relationships" id="260" r:id="Rdd3c553942074200"/>
    <p:sldId xmlns:r="http://schemas.openxmlformats.org/officeDocument/2006/relationships" id="261" r:id="R0e8423d3c7f34d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0c58ca5e544a9" /><Relationship Type="http://schemas.openxmlformats.org/officeDocument/2006/relationships/slide" Target="/ppt/slides/slide1.xml" Id="R2dfb5294e9be4ae1" /><Relationship Type="http://schemas.openxmlformats.org/officeDocument/2006/relationships/slide" Target="/ppt/slides/slide2.xml" Id="R9a0aed214f904360" /><Relationship Type="http://schemas.openxmlformats.org/officeDocument/2006/relationships/slide" Target="/ppt/slides/slide3.xml" Id="R780750cbfebf4aeb" /><Relationship Type="http://schemas.openxmlformats.org/officeDocument/2006/relationships/slide" Target="/ppt/slides/slide4.xml" Id="R453c2232fd434d3e" /><Relationship Type="http://schemas.openxmlformats.org/officeDocument/2006/relationships/slide" Target="/ppt/slides/slide5.xml" Id="Rdd3c553942074200" /><Relationship Type="http://schemas.openxmlformats.org/officeDocument/2006/relationships/slide" Target="/ppt/slides/slide6.xml" Id="R0e8423d3c7f34d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438a6659a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7d6756559440c" /><Relationship Type="http://schemas.openxmlformats.org/officeDocument/2006/relationships/theme" Target="/ppt/slideMasters/theme/theme1.xml" Id="R371b1aaf86cf4b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7d675655944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e5ccbe389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43a9251a1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960fdf4cb42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55f5bf82843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ac4ad8fb54f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b30e9cc504a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ALFANOR 19195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Sandstadveien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1743 Klavestadhaugen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