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c59dcd227a46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808771fb04362"/>
  </p:sldMasterIdLst>
  <p:sldIdLst>
    <p:sldId xmlns:r="http://schemas.openxmlformats.org/officeDocument/2006/relationships" id="256" r:id="R39c5baf2bcc34c93"/>
    <p:sldId xmlns:r="http://schemas.openxmlformats.org/officeDocument/2006/relationships" id="257" r:id="Re73169045f5e4b4c"/>
    <p:sldId xmlns:r="http://schemas.openxmlformats.org/officeDocument/2006/relationships" id="258" r:id="Rc4f50fea628f4d81"/>
    <p:sldId xmlns:r="http://schemas.openxmlformats.org/officeDocument/2006/relationships" id="259" r:id="R3c63be125a394a50"/>
    <p:sldId xmlns:r="http://schemas.openxmlformats.org/officeDocument/2006/relationships" id="260" r:id="Rf3ae7fd9b37a46d5"/>
    <p:sldId xmlns:r="http://schemas.openxmlformats.org/officeDocument/2006/relationships" id="261" r:id="Rc6ffb544cf7141db"/>
    <p:sldId xmlns:r="http://schemas.openxmlformats.org/officeDocument/2006/relationships" id="262" r:id="Raa16b8406146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808771fb04362" /><Relationship Type="http://schemas.openxmlformats.org/officeDocument/2006/relationships/slide" Target="/ppt/slides/slide1.xml" Id="R39c5baf2bcc34c93" /><Relationship Type="http://schemas.openxmlformats.org/officeDocument/2006/relationships/slide" Target="/ppt/slides/slide2.xml" Id="Re73169045f5e4b4c" /><Relationship Type="http://schemas.openxmlformats.org/officeDocument/2006/relationships/slide" Target="/ppt/slides/slide3.xml" Id="Rc4f50fea628f4d81" /><Relationship Type="http://schemas.openxmlformats.org/officeDocument/2006/relationships/slide" Target="/ppt/slides/slide4.xml" Id="R3c63be125a394a50" /><Relationship Type="http://schemas.openxmlformats.org/officeDocument/2006/relationships/slide" Target="/ppt/slides/slide5.xml" Id="Rf3ae7fd9b37a46d5" /><Relationship Type="http://schemas.openxmlformats.org/officeDocument/2006/relationships/slide" Target="/ppt/slides/slide6.xml" Id="Rc6ffb544cf7141db" /><Relationship Type="http://schemas.openxmlformats.org/officeDocument/2006/relationships/slide" Target="/ppt/slides/slide7.xml" Id="Raa16b8406146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90150297e4d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54534c5214a58" /><Relationship Type="http://schemas.openxmlformats.org/officeDocument/2006/relationships/theme" Target="/ppt/slideMasters/theme/theme1.xml" Id="R60b200547013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54534c521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917ebe96d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5434fa8b1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39a0c8412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f5b5dc66849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7fb160bcc46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612a2d617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e78d793bd4d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