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63c0c6235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9a78b40c34ee5"/>
  </p:sldMasterIdLst>
  <p:sldIdLst>
    <p:sldId xmlns:r="http://schemas.openxmlformats.org/officeDocument/2006/relationships" id="256" r:id="R6a9e1d19aded4e27"/>
    <p:sldId xmlns:r="http://schemas.openxmlformats.org/officeDocument/2006/relationships" id="257" r:id="R36ecf66e8821401c"/>
    <p:sldId xmlns:r="http://schemas.openxmlformats.org/officeDocument/2006/relationships" id="258" r:id="R1fe4ec7d369843c6"/>
    <p:sldId xmlns:r="http://schemas.openxmlformats.org/officeDocument/2006/relationships" id="259" r:id="R7fb77b44d1bf42d2"/>
    <p:sldId xmlns:r="http://schemas.openxmlformats.org/officeDocument/2006/relationships" id="260" r:id="Rc852073a8363404f"/>
    <p:sldId xmlns:r="http://schemas.openxmlformats.org/officeDocument/2006/relationships" id="261" r:id="R16962925ecd04b5e"/>
    <p:sldId xmlns:r="http://schemas.openxmlformats.org/officeDocument/2006/relationships" id="262" r:id="Rd2672e9a0d41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9a78b40c34ee5" /><Relationship Type="http://schemas.openxmlformats.org/officeDocument/2006/relationships/slide" Target="/ppt/slides/slide1.xml" Id="R6a9e1d19aded4e27" /><Relationship Type="http://schemas.openxmlformats.org/officeDocument/2006/relationships/slide" Target="/ppt/slides/slide2.xml" Id="R36ecf66e8821401c" /><Relationship Type="http://schemas.openxmlformats.org/officeDocument/2006/relationships/slide" Target="/ppt/slides/slide3.xml" Id="R1fe4ec7d369843c6" /><Relationship Type="http://schemas.openxmlformats.org/officeDocument/2006/relationships/slide" Target="/ppt/slides/slide4.xml" Id="R7fb77b44d1bf42d2" /><Relationship Type="http://schemas.openxmlformats.org/officeDocument/2006/relationships/slide" Target="/ppt/slides/slide5.xml" Id="Rc852073a8363404f" /><Relationship Type="http://schemas.openxmlformats.org/officeDocument/2006/relationships/slide" Target="/ppt/slides/slide6.xml" Id="R16962925ecd04b5e" /><Relationship Type="http://schemas.openxmlformats.org/officeDocument/2006/relationships/slide" Target="/ppt/slides/slide7.xml" Id="Rd2672e9a0d41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e996eacd8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9ff7db924caf" /><Relationship Type="http://schemas.openxmlformats.org/officeDocument/2006/relationships/theme" Target="/ppt/slideMasters/theme/theme1.xml" Id="Re2b485256c21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99ff7db92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6f854859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b736549b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ab7df4fc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4d964c2d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02d6f21ff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90a7a5ce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b66472aa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1490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923 300 619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FLATO HOLDING AS</a:t>
            </a:r>
          </a:p>
        </p:txBody>
      </p:sp>
    </p:spTree>
  </p:cSld>
  <p:clrMapOvr>
    <a:masterClrMapping xmlns:a="http://schemas.openxmlformats.org/drawingml/2006/main"/>
  </p:clrMapOvr>
</p:sld>
</file>