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2d64749f0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c91149bcc4465"/>
  </p:sldMasterIdLst>
  <p:sldIdLst>
    <p:sldId xmlns:r="http://schemas.openxmlformats.org/officeDocument/2006/relationships" id="256" r:id="R94efaa3fdde6414a"/>
    <p:sldId xmlns:r="http://schemas.openxmlformats.org/officeDocument/2006/relationships" id="257" r:id="R3207aca6ae1d485d"/>
    <p:sldId xmlns:r="http://schemas.openxmlformats.org/officeDocument/2006/relationships" id="258" r:id="Re8abb1984cf640a0"/>
    <p:sldId xmlns:r="http://schemas.openxmlformats.org/officeDocument/2006/relationships" id="259" r:id="R4d5c4325b3f94b17"/>
    <p:sldId xmlns:r="http://schemas.openxmlformats.org/officeDocument/2006/relationships" id="260" r:id="Rf118461475c048ed"/>
    <p:sldId xmlns:r="http://schemas.openxmlformats.org/officeDocument/2006/relationships" id="261" r:id="R16b454d0497f422a"/>
    <p:sldId xmlns:r="http://schemas.openxmlformats.org/officeDocument/2006/relationships" id="262" r:id="R4af595c03cdf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c91149bcc4465" /><Relationship Type="http://schemas.openxmlformats.org/officeDocument/2006/relationships/slide" Target="/ppt/slides/slide1.xml" Id="R94efaa3fdde6414a" /><Relationship Type="http://schemas.openxmlformats.org/officeDocument/2006/relationships/slide" Target="/ppt/slides/slide2.xml" Id="R3207aca6ae1d485d" /><Relationship Type="http://schemas.openxmlformats.org/officeDocument/2006/relationships/slide" Target="/ppt/slides/slide3.xml" Id="Re8abb1984cf640a0" /><Relationship Type="http://schemas.openxmlformats.org/officeDocument/2006/relationships/slide" Target="/ppt/slides/slide4.xml" Id="R4d5c4325b3f94b17" /><Relationship Type="http://schemas.openxmlformats.org/officeDocument/2006/relationships/slide" Target="/ppt/slides/slide5.xml" Id="Rf118461475c048ed" /><Relationship Type="http://schemas.openxmlformats.org/officeDocument/2006/relationships/slide" Target="/ppt/slides/slide6.xml" Id="R16b454d0497f422a" /><Relationship Type="http://schemas.openxmlformats.org/officeDocument/2006/relationships/slide" Target="/ppt/slides/slide7.xml" Id="R4af595c03cdf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2e941088d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baabdd164328" /><Relationship Type="http://schemas.openxmlformats.org/officeDocument/2006/relationships/theme" Target="/ppt/slideMasters/theme/theme1.xml" Id="R11401cdd2084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abaabdd16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60cf55a7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c8e8a5ef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0facfb7b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fcdd820c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fca7ab6b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26a9abcc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96eab191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