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bfb9d4fa5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cd55fc88c49f4"/>
  </p:sldMasterIdLst>
  <p:sldIdLst>
    <p:sldId xmlns:r="http://schemas.openxmlformats.org/officeDocument/2006/relationships" id="256" r:id="R9166ce906f7842f8"/>
    <p:sldId xmlns:r="http://schemas.openxmlformats.org/officeDocument/2006/relationships" id="257" r:id="R94c223178ccb47bc"/>
    <p:sldId xmlns:r="http://schemas.openxmlformats.org/officeDocument/2006/relationships" id="258" r:id="R7805fa6c46ba4365"/>
    <p:sldId xmlns:r="http://schemas.openxmlformats.org/officeDocument/2006/relationships" id="259" r:id="R80a55e9bec284b0b"/>
    <p:sldId xmlns:r="http://schemas.openxmlformats.org/officeDocument/2006/relationships" id="260" r:id="R7c7ceadbd101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cd55fc88c49f4" /><Relationship Type="http://schemas.openxmlformats.org/officeDocument/2006/relationships/slide" Target="/ppt/slides/slide1.xml" Id="R9166ce906f7842f8" /><Relationship Type="http://schemas.openxmlformats.org/officeDocument/2006/relationships/slide" Target="/ppt/slides/slide2.xml" Id="R94c223178ccb47bc" /><Relationship Type="http://schemas.openxmlformats.org/officeDocument/2006/relationships/slide" Target="/ppt/slides/slide3.xml" Id="R7805fa6c46ba4365" /><Relationship Type="http://schemas.openxmlformats.org/officeDocument/2006/relationships/slide" Target="/ppt/slides/slide4.xml" Id="R80a55e9bec284b0b" /><Relationship Type="http://schemas.openxmlformats.org/officeDocument/2006/relationships/slide" Target="/ppt/slides/slide5.xml" Id="R7c7ceadbd101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83707ad9d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75d5bc8f4d9e" /><Relationship Type="http://schemas.openxmlformats.org/officeDocument/2006/relationships/theme" Target="/ppt/slideMasters/theme/theme1.xml" Id="R28b669e65ddd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f75d5bc8f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38080dd9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1b39ab3d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5179085bb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4e5603e92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09dd6d02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