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e154cf15064b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e49e5fd4f84983"/>
  </p:sldMasterIdLst>
  <p:sldIdLst>
    <p:sldId xmlns:r="http://schemas.openxmlformats.org/officeDocument/2006/relationships" id="256" r:id="R38450625157747b5"/>
    <p:sldId xmlns:r="http://schemas.openxmlformats.org/officeDocument/2006/relationships" id="257" r:id="R6bb5ec0b8e244f69"/>
    <p:sldId xmlns:r="http://schemas.openxmlformats.org/officeDocument/2006/relationships" id="258" r:id="R66aee42ab6174b03"/>
    <p:sldId xmlns:r="http://schemas.openxmlformats.org/officeDocument/2006/relationships" id="259" r:id="Rba5566aae0b34e0e"/>
    <p:sldId xmlns:r="http://schemas.openxmlformats.org/officeDocument/2006/relationships" id="260" r:id="R7abd554734ab4f31"/>
    <p:sldId xmlns:r="http://schemas.openxmlformats.org/officeDocument/2006/relationships" id="261" r:id="Rd3056c6fc2dc4edc"/>
    <p:sldId xmlns:r="http://schemas.openxmlformats.org/officeDocument/2006/relationships" id="262" r:id="Rebdb0d96be0043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e49e5fd4f84983" /><Relationship Type="http://schemas.openxmlformats.org/officeDocument/2006/relationships/slide" Target="/ppt/slides/slide1.xml" Id="R38450625157747b5" /><Relationship Type="http://schemas.openxmlformats.org/officeDocument/2006/relationships/slide" Target="/ppt/slides/slide2.xml" Id="R6bb5ec0b8e244f69" /><Relationship Type="http://schemas.openxmlformats.org/officeDocument/2006/relationships/slide" Target="/ppt/slides/slide3.xml" Id="R66aee42ab6174b03" /><Relationship Type="http://schemas.openxmlformats.org/officeDocument/2006/relationships/slide" Target="/ppt/slides/slide4.xml" Id="Rba5566aae0b34e0e" /><Relationship Type="http://schemas.openxmlformats.org/officeDocument/2006/relationships/slide" Target="/ppt/slides/slide5.xml" Id="R7abd554734ab4f31" /><Relationship Type="http://schemas.openxmlformats.org/officeDocument/2006/relationships/slide" Target="/ppt/slides/slide6.xml" Id="Rd3056c6fc2dc4edc" /><Relationship Type="http://schemas.openxmlformats.org/officeDocument/2006/relationships/slide" Target="/ppt/slides/slide7.xml" Id="Rebdb0d96be0043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55b671d8fd45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e1b0a51954796" /><Relationship Type="http://schemas.openxmlformats.org/officeDocument/2006/relationships/theme" Target="/ppt/slideMasters/theme/theme1.xml" Id="R8297c516bf1f43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2e1b0a519547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27664461e4d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77c4213014c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1dd21aa5447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95a59640946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89bda7a5349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acfdaef6a40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551bb05cb4d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ELOTBOA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ELOTBOA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1 001 066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1 210 703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1 217 433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BORGERSEN ODD BOHLIN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Hesteskoen 5H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923 245 413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