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e61c51515140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bb3f70f0024c26"/>
  </p:sldMasterIdLst>
  <p:sldIdLst>
    <p:sldId xmlns:r="http://schemas.openxmlformats.org/officeDocument/2006/relationships" id="256" r:id="Rd133b6f426194648"/>
    <p:sldId xmlns:r="http://schemas.openxmlformats.org/officeDocument/2006/relationships" id="257" r:id="R961ee8ccd8ab4484"/>
    <p:sldId xmlns:r="http://schemas.openxmlformats.org/officeDocument/2006/relationships" id="258" r:id="R0c2c5822073c43c9"/>
    <p:sldId xmlns:r="http://schemas.openxmlformats.org/officeDocument/2006/relationships" id="259" r:id="R7ea2c22fb7194e63"/>
    <p:sldId xmlns:r="http://schemas.openxmlformats.org/officeDocument/2006/relationships" id="260" r:id="R15b247932ec84f7a"/>
    <p:sldId xmlns:r="http://schemas.openxmlformats.org/officeDocument/2006/relationships" id="261" r:id="Rf5dcb8d242ea44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bb3f70f0024c26" /><Relationship Type="http://schemas.openxmlformats.org/officeDocument/2006/relationships/slide" Target="/ppt/slides/slide1.xml" Id="Rd133b6f426194648" /><Relationship Type="http://schemas.openxmlformats.org/officeDocument/2006/relationships/slide" Target="/ppt/slides/slide2.xml" Id="R961ee8ccd8ab4484" /><Relationship Type="http://schemas.openxmlformats.org/officeDocument/2006/relationships/slide" Target="/ppt/slides/slide3.xml" Id="R0c2c5822073c43c9" /><Relationship Type="http://schemas.openxmlformats.org/officeDocument/2006/relationships/slide" Target="/ppt/slides/slide4.xml" Id="R7ea2c22fb7194e63" /><Relationship Type="http://schemas.openxmlformats.org/officeDocument/2006/relationships/slide" Target="/ppt/slides/slide5.xml" Id="R15b247932ec84f7a" /><Relationship Type="http://schemas.openxmlformats.org/officeDocument/2006/relationships/slide" Target="/ppt/slides/slide6.xml" Id="Rf5dcb8d242ea44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ea1991df8047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93e9105854881" /><Relationship Type="http://schemas.openxmlformats.org/officeDocument/2006/relationships/theme" Target="/ppt/slideMasters/theme/theme1.xml" Id="R64b70923f21044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393e91058548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d73f0326940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8b737ce6f4c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9937b9f9c4f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c6b654c2b47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f309101b248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64ef6198a45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ELOTBOA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ELOTBOA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ELOTBOA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ELOTBOA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ELOTBOA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ELOTBOA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Hesteskoen 5H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0493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923 245 413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ELOTBOA INVEST AS</a:t>
            </a:r>
          </a:p>
        </p:txBody>
      </p:sp>
    </p:spTree>
  </p:cSld>
  <p:clrMapOvr>
    <a:masterClrMapping xmlns:a="http://schemas.openxmlformats.org/drawingml/2006/main"/>
  </p:clrMapOvr>
</p:sld>
</file>