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88c57c07c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805fd9a354d0c"/>
  </p:sldMasterIdLst>
  <p:sldIdLst>
    <p:sldId xmlns:r="http://schemas.openxmlformats.org/officeDocument/2006/relationships" id="256" r:id="Rcc3424ec46074ddd"/>
    <p:sldId xmlns:r="http://schemas.openxmlformats.org/officeDocument/2006/relationships" id="257" r:id="R645e06e0600e432b"/>
    <p:sldId xmlns:r="http://schemas.openxmlformats.org/officeDocument/2006/relationships" id="258" r:id="Rcb7e0f79a1af40b6"/>
    <p:sldId xmlns:r="http://schemas.openxmlformats.org/officeDocument/2006/relationships" id="259" r:id="R16f3128977e4419e"/>
    <p:sldId xmlns:r="http://schemas.openxmlformats.org/officeDocument/2006/relationships" id="260" r:id="Rcbc93b2151ad41a2"/>
    <p:sldId xmlns:r="http://schemas.openxmlformats.org/officeDocument/2006/relationships" id="261" r:id="Rb807af76aae0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805fd9a354d0c" /><Relationship Type="http://schemas.openxmlformats.org/officeDocument/2006/relationships/slide" Target="/ppt/slides/slide1.xml" Id="Rcc3424ec46074ddd" /><Relationship Type="http://schemas.openxmlformats.org/officeDocument/2006/relationships/slide" Target="/ppt/slides/slide2.xml" Id="R645e06e0600e432b" /><Relationship Type="http://schemas.openxmlformats.org/officeDocument/2006/relationships/slide" Target="/ppt/slides/slide3.xml" Id="Rcb7e0f79a1af40b6" /><Relationship Type="http://schemas.openxmlformats.org/officeDocument/2006/relationships/slide" Target="/ppt/slides/slide4.xml" Id="R16f3128977e4419e" /><Relationship Type="http://schemas.openxmlformats.org/officeDocument/2006/relationships/slide" Target="/ppt/slides/slide5.xml" Id="Rcbc93b2151ad41a2" /><Relationship Type="http://schemas.openxmlformats.org/officeDocument/2006/relationships/slide" Target="/ppt/slides/slide6.xml" Id="Rb807af76aae0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02bbd2836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deb7466ba4fa5" /><Relationship Type="http://schemas.openxmlformats.org/officeDocument/2006/relationships/theme" Target="/ppt/slideMasters/theme/theme1.xml" Id="R487200e99bf9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deb7466ba4f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ce0dc34db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714deb742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14776cfa6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6968410634a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18a86bc2b46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6537ce0964e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