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bea3f09f9154d9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c43f96f1bb74ee8"/>
  </p:sldMasterIdLst>
  <p:sldIdLst>
    <p:sldId xmlns:r="http://schemas.openxmlformats.org/officeDocument/2006/relationships" id="256" r:id="R8665e0e35aac498c"/>
    <p:sldId xmlns:r="http://schemas.openxmlformats.org/officeDocument/2006/relationships" id="257" r:id="Rb925d85b7c934c6c"/>
    <p:sldId xmlns:r="http://schemas.openxmlformats.org/officeDocument/2006/relationships" id="258" r:id="Rd4a266f3ff5d46ab"/>
    <p:sldId xmlns:r="http://schemas.openxmlformats.org/officeDocument/2006/relationships" id="259" r:id="Rdd07419e25c249d2"/>
    <p:sldId xmlns:r="http://schemas.openxmlformats.org/officeDocument/2006/relationships" id="260" r:id="R1c0d0b9ab1c04e95"/>
    <p:sldId xmlns:r="http://schemas.openxmlformats.org/officeDocument/2006/relationships" id="261" r:id="R6656eecfa9d0446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43f96f1bb74ee8" /><Relationship Type="http://schemas.openxmlformats.org/officeDocument/2006/relationships/slide" Target="/ppt/slides/slide1.xml" Id="R8665e0e35aac498c" /><Relationship Type="http://schemas.openxmlformats.org/officeDocument/2006/relationships/slide" Target="/ppt/slides/slide2.xml" Id="Rb925d85b7c934c6c" /><Relationship Type="http://schemas.openxmlformats.org/officeDocument/2006/relationships/slide" Target="/ppt/slides/slide3.xml" Id="Rd4a266f3ff5d46ab" /><Relationship Type="http://schemas.openxmlformats.org/officeDocument/2006/relationships/slide" Target="/ppt/slides/slide4.xml" Id="Rdd07419e25c249d2" /><Relationship Type="http://schemas.openxmlformats.org/officeDocument/2006/relationships/slide" Target="/ppt/slides/slide5.xml" Id="R1c0d0b9ab1c04e95" /><Relationship Type="http://schemas.openxmlformats.org/officeDocument/2006/relationships/slide" Target="/ppt/slides/slide6.xml" Id="R6656eecfa9d0446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0717793dbd042b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b3acf9854649e3" /><Relationship Type="http://schemas.openxmlformats.org/officeDocument/2006/relationships/theme" Target="/ppt/slideMasters/theme/theme1.xml" Id="Rb5e7cdc1e0d047f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6b3acf9854649e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819c30f8f1444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3977a76588452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1a6759b0094f6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9fc3851f114cc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4d3896aa8845d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868e1dc93443b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SOFICA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SOFICA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SOFICA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SOFICA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SOFICA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SOFICA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Katrine Bratteberg, Frydenbølien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5056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923 215 964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SOFICA AS</a:t>
            </a:r>
          </a:p>
        </p:txBody>
      </p:sp>
    </p:spTree>
  </p:cSld>
  <p:clrMapOvr>
    <a:masterClrMapping xmlns:a="http://schemas.openxmlformats.org/drawingml/2006/main"/>
  </p:clrMapOvr>
</p:sld>
</file>