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6c49fc248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677af09f9418a"/>
  </p:sldMasterIdLst>
  <p:sldIdLst>
    <p:sldId xmlns:r="http://schemas.openxmlformats.org/officeDocument/2006/relationships" id="256" r:id="R55f3a5e6137c4579"/>
    <p:sldId xmlns:r="http://schemas.openxmlformats.org/officeDocument/2006/relationships" id="257" r:id="R50d6ad7a21b14145"/>
    <p:sldId xmlns:r="http://schemas.openxmlformats.org/officeDocument/2006/relationships" id="258" r:id="Rc7dd90407ce64241"/>
    <p:sldId xmlns:r="http://schemas.openxmlformats.org/officeDocument/2006/relationships" id="259" r:id="Rf91c47fce3b5445b"/>
    <p:sldId xmlns:r="http://schemas.openxmlformats.org/officeDocument/2006/relationships" id="260" r:id="Re14c965115a54f97"/>
    <p:sldId xmlns:r="http://schemas.openxmlformats.org/officeDocument/2006/relationships" id="261" r:id="R58fd159ed9ac4b0b"/>
    <p:sldId xmlns:r="http://schemas.openxmlformats.org/officeDocument/2006/relationships" id="262" r:id="Ra607fa6488f3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677af09f9418a" /><Relationship Type="http://schemas.openxmlformats.org/officeDocument/2006/relationships/slide" Target="/ppt/slides/slide1.xml" Id="R55f3a5e6137c4579" /><Relationship Type="http://schemas.openxmlformats.org/officeDocument/2006/relationships/slide" Target="/ppt/slides/slide2.xml" Id="R50d6ad7a21b14145" /><Relationship Type="http://schemas.openxmlformats.org/officeDocument/2006/relationships/slide" Target="/ppt/slides/slide3.xml" Id="Rc7dd90407ce64241" /><Relationship Type="http://schemas.openxmlformats.org/officeDocument/2006/relationships/slide" Target="/ppt/slides/slide4.xml" Id="Rf91c47fce3b5445b" /><Relationship Type="http://schemas.openxmlformats.org/officeDocument/2006/relationships/slide" Target="/ppt/slides/slide5.xml" Id="Re14c965115a54f97" /><Relationship Type="http://schemas.openxmlformats.org/officeDocument/2006/relationships/slide" Target="/ppt/slides/slide6.xml" Id="R58fd159ed9ac4b0b" /><Relationship Type="http://schemas.openxmlformats.org/officeDocument/2006/relationships/slide" Target="/ppt/slides/slide7.xml" Id="Ra607fa6488f3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5daf200ab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7b823a1b4caa" /><Relationship Type="http://schemas.openxmlformats.org/officeDocument/2006/relationships/theme" Target="/ppt/slideMasters/theme/theme1.xml" Id="Ra57c75322067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97b823a1b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793df82e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830b79f8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02df4c67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4bc1ee688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a245fa19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c5771969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a5c70fff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166 251 000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