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4c9891be3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7596be73b646f6"/>
  </p:sldMasterIdLst>
  <p:sldIdLst>
    <p:sldId xmlns:r="http://schemas.openxmlformats.org/officeDocument/2006/relationships" id="256" r:id="R31b35c9239664ef7"/>
    <p:sldId xmlns:r="http://schemas.openxmlformats.org/officeDocument/2006/relationships" id="257" r:id="R4c0ee2390d064ae1"/>
    <p:sldId xmlns:r="http://schemas.openxmlformats.org/officeDocument/2006/relationships" id="258" r:id="R5c8437f8968a4f09"/>
    <p:sldId xmlns:r="http://schemas.openxmlformats.org/officeDocument/2006/relationships" id="259" r:id="R7d89391f8a9242ea"/>
    <p:sldId xmlns:r="http://schemas.openxmlformats.org/officeDocument/2006/relationships" id="260" r:id="Rfa9f515c220f4c1c"/>
    <p:sldId xmlns:r="http://schemas.openxmlformats.org/officeDocument/2006/relationships" id="261" r:id="Rdeb9e50ac8af4eb2"/>
    <p:sldId xmlns:r="http://schemas.openxmlformats.org/officeDocument/2006/relationships" id="262" r:id="R54c4dab7d116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7596be73b646f6" /><Relationship Type="http://schemas.openxmlformats.org/officeDocument/2006/relationships/slide" Target="/ppt/slides/slide1.xml" Id="R31b35c9239664ef7" /><Relationship Type="http://schemas.openxmlformats.org/officeDocument/2006/relationships/slide" Target="/ppt/slides/slide2.xml" Id="R4c0ee2390d064ae1" /><Relationship Type="http://schemas.openxmlformats.org/officeDocument/2006/relationships/slide" Target="/ppt/slides/slide3.xml" Id="R5c8437f8968a4f09" /><Relationship Type="http://schemas.openxmlformats.org/officeDocument/2006/relationships/slide" Target="/ppt/slides/slide4.xml" Id="R7d89391f8a9242ea" /><Relationship Type="http://schemas.openxmlformats.org/officeDocument/2006/relationships/slide" Target="/ppt/slides/slide5.xml" Id="Rfa9f515c220f4c1c" /><Relationship Type="http://schemas.openxmlformats.org/officeDocument/2006/relationships/slide" Target="/ppt/slides/slide6.xml" Id="Rdeb9e50ac8af4eb2" /><Relationship Type="http://schemas.openxmlformats.org/officeDocument/2006/relationships/slide" Target="/ppt/slides/slide7.xml" Id="R54c4dab7d116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cb46ab8aa4f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b975899d4677" /><Relationship Type="http://schemas.openxmlformats.org/officeDocument/2006/relationships/theme" Target="/ppt/slideMasters/theme/theme1.xml" Id="Reb28e707ea9d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9b975899d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dba0189e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6b3c4b53c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558f547a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1b4a4c6174d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f2279d69d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45964c414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ffe62657d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