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376f1f872446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4dd62eb3d94fe5"/>
  </p:sldMasterIdLst>
  <p:sldIdLst>
    <p:sldId xmlns:r="http://schemas.openxmlformats.org/officeDocument/2006/relationships" id="256" r:id="R8249b5fb7e0e4756"/>
    <p:sldId xmlns:r="http://schemas.openxmlformats.org/officeDocument/2006/relationships" id="257" r:id="R87a625ae5d4b467d"/>
    <p:sldId xmlns:r="http://schemas.openxmlformats.org/officeDocument/2006/relationships" id="258" r:id="Rf87a8f91d1ec4053"/>
    <p:sldId xmlns:r="http://schemas.openxmlformats.org/officeDocument/2006/relationships" id="259" r:id="Ra152ea2413604c62"/>
    <p:sldId xmlns:r="http://schemas.openxmlformats.org/officeDocument/2006/relationships" id="260" r:id="Rff09dfb2c8484482"/>
    <p:sldId xmlns:r="http://schemas.openxmlformats.org/officeDocument/2006/relationships" id="261" r:id="R0f21e99661504b3b"/>
    <p:sldId xmlns:r="http://schemas.openxmlformats.org/officeDocument/2006/relationships" id="262" r:id="Re8026fe167144e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dd62eb3d94fe5" /><Relationship Type="http://schemas.openxmlformats.org/officeDocument/2006/relationships/slide" Target="/ppt/slides/slide1.xml" Id="R8249b5fb7e0e4756" /><Relationship Type="http://schemas.openxmlformats.org/officeDocument/2006/relationships/slide" Target="/ppt/slides/slide2.xml" Id="R87a625ae5d4b467d" /><Relationship Type="http://schemas.openxmlformats.org/officeDocument/2006/relationships/slide" Target="/ppt/slides/slide3.xml" Id="Rf87a8f91d1ec4053" /><Relationship Type="http://schemas.openxmlformats.org/officeDocument/2006/relationships/slide" Target="/ppt/slides/slide4.xml" Id="Ra152ea2413604c62" /><Relationship Type="http://schemas.openxmlformats.org/officeDocument/2006/relationships/slide" Target="/ppt/slides/slide5.xml" Id="Rff09dfb2c8484482" /><Relationship Type="http://schemas.openxmlformats.org/officeDocument/2006/relationships/slide" Target="/ppt/slides/slide6.xml" Id="R0f21e99661504b3b" /><Relationship Type="http://schemas.openxmlformats.org/officeDocument/2006/relationships/slide" Target="/ppt/slides/slide7.xml" Id="Re8026fe167144e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f5cffc85f4c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0b5c2d7e847e6" /><Relationship Type="http://schemas.openxmlformats.org/officeDocument/2006/relationships/theme" Target="/ppt/slideMasters/theme/theme1.xml" Id="Red48ba07499743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f0b5c2d7e847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5177f88674e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b8cc63c1640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e8623973144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7c5f4347343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792ae23734f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a23dcaed644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6914f7fb546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NORDSTRAND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NORDSTRAND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2 708 183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1 439 658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1 742 437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 LARS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Notenesgata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lars.nordstrand@spm-revisjon.no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923 207 783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