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ffe1130ad945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b7f764db494fe9"/>
  </p:sldMasterIdLst>
  <p:sldIdLst>
    <p:sldId xmlns:r="http://schemas.openxmlformats.org/officeDocument/2006/relationships" id="256" r:id="Rf4ea54d228264e5f"/>
    <p:sldId xmlns:r="http://schemas.openxmlformats.org/officeDocument/2006/relationships" id="257" r:id="Rdc9e8fc73eeb4cb5"/>
    <p:sldId xmlns:r="http://schemas.openxmlformats.org/officeDocument/2006/relationships" id="258" r:id="R325f3b0eb66f441b"/>
    <p:sldId xmlns:r="http://schemas.openxmlformats.org/officeDocument/2006/relationships" id="259" r:id="R5b675960c6944f09"/>
    <p:sldId xmlns:r="http://schemas.openxmlformats.org/officeDocument/2006/relationships" id="260" r:id="R60af2578e7af431a"/>
    <p:sldId xmlns:r="http://schemas.openxmlformats.org/officeDocument/2006/relationships" id="261" r:id="Rf72ebc9d7b9a43ef"/>
    <p:sldId xmlns:r="http://schemas.openxmlformats.org/officeDocument/2006/relationships" id="262" r:id="R029d36b574a24a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b7f764db494fe9" /><Relationship Type="http://schemas.openxmlformats.org/officeDocument/2006/relationships/slide" Target="/ppt/slides/slide1.xml" Id="Rf4ea54d228264e5f" /><Relationship Type="http://schemas.openxmlformats.org/officeDocument/2006/relationships/slide" Target="/ppt/slides/slide2.xml" Id="Rdc9e8fc73eeb4cb5" /><Relationship Type="http://schemas.openxmlformats.org/officeDocument/2006/relationships/slide" Target="/ppt/slides/slide3.xml" Id="R325f3b0eb66f441b" /><Relationship Type="http://schemas.openxmlformats.org/officeDocument/2006/relationships/slide" Target="/ppt/slides/slide4.xml" Id="R5b675960c6944f09" /><Relationship Type="http://schemas.openxmlformats.org/officeDocument/2006/relationships/slide" Target="/ppt/slides/slide5.xml" Id="R60af2578e7af431a" /><Relationship Type="http://schemas.openxmlformats.org/officeDocument/2006/relationships/slide" Target="/ppt/slides/slide6.xml" Id="Rf72ebc9d7b9a43ef" /><Relationship Type="http://schemas.openxmlformats.org/officeDocument/2006/relationships/slide" Target="/ppt/slides/slide7.xml" Id="R029d36b574a24a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26fc47e3943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eb93c5f204537" /><Relationship Type="http://schemas.openxmlformats.org/officeDocument/2006/relationships/theme" Target="/ppt/slideMasters/theme/theme1.xml" Id="Reaeadee8d9284c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5eb93c5f2045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5447beba346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43d13fb5241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41ed3b80445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08d9e1ff844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fee2286cd43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8160e018244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63049537446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602 191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123 950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−261 466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314 345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1 696 935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BAKK EIKÅS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MARIE BAKK EIKÅS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923 193 588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 HOLDING AS</a:t>
            </a:r>
          </a:p>
        </p:txBody>
      </p:sp>
    </p:spTree>
  </p:cSld>
  <p:clrMapOvr>
    <a:masterClrMapping xmlns:a="http://schemas.openxmlformats.org/drawingml/2006/main"/>
  </p:clrMapOvr>
</p:sld>
</file>