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76b5e9aabc4d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1c680870224fe6"/>
  </p:sldMasterIdLst>
  <p:sldIdLst>
    <p:sldId xmlns:r="http://schemas.openxmlformats.org/officeDocument/2006/relationships" id="256" r:id="Rc48db37754cf4f60"/>
    <p:sldId xmlns:r="http://schemas.openxmlformats.org/officeDocument/2006/relationships" id="257" r:id="Rd5790e7d7b8749f4"/>
    <p:sldId xmlns:r="http://schemas.openxmlformats.org/officeDocument/2006/relationships" id="258" r:id="Rb82fb09c2f91452e"/>
    <p:sldId xmlns:r="http://schemas.openxmlformats.org/officeDocument/2006/relationships" id="259" r:id="R9a6d8b246e6f41f2"/>
    <p:sldId xmlns:r="http://schemas.openxmlformats.org/officeDocument/2006/relationships" id="260" r:id="Rada0e600aad34d54"/>
    <p:sldId xmlns:r="http://schemas.openxmlformats.org/officeDocument/2006/relationships" id="261" r:id="R750a24d5fb764c9f"/>
    <p:sldId xmlns:r="http://schemas.openxmlformats.org/officeDocument/2006/relationships" id="262" r:id="Raed092a88c9147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c680870224fe6" /><Relationship Type="http://schemas.openxmlformats.org/officeDocument/2006/relationships/slide" Target="/ppt/slides/slide1.xml" Id="Rc48db37754cf4f60" /><Relationship Type="http://schemas.openxmlformats.org/officeDocument/2006/relationships/slide" Target="/ppt/slides/slide2.xml" Id="Rd5790e7d7b8749f4" /><Relationship Type="http://schemas.openxmlformats.org/officeDocument/2006/relationships/slide" Target="/ppt/slides/slide3.xml" Id="Rb82fb09c2f91452e" /><Relationship Type="http://schemas.openxmlformats.org/officeDocument/2006/relationships/slide" Target="/ppt/slides/slide4.xml" Id="R9a6d8b246e6f41f2" /><Relationship Type="http://schemas.openxmlformats.org/officeDocument/2006/relationships/slide" Target="/ppt/slides/slide5.xml" Id="Rada0e600aad34d54" /><Relationship Type="http://schemas.openxmlformats.org/officeDocument/2006/relationships/slide" Target="/ppt/slides/slide6.xml" Id="R750a24d5fb764c9f" /><Relationship Type="http://schemas.openxmlformats.org/officeDocument/2006/relationships/slide" Target="/ppt/slides/slide7.xml" Id="Raed092a88c9147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7e29403b149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6e37537254571" /><Relationship Type="http://schemas.openxmlformats.org/officeDocument/2006/relationships/theme" Target="/ppt/slideMasters/theme/theme1.xml" Id="R8fbccd28d06146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56e375372545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b5a81b6e64c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c5295b63446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f81fca12646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8b2cf286542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9fa9a9bb940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52f26dad149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0a8a3458b40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AVANTI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AVANTI RÅDGIVNING AS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4 683 130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901 033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702 831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2 151 237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AVANTI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923 173 099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RÅDGIVNING AS</a:t>
            </a:r>
          </a:p>
        </p:txBody>
      </p:sp>
    </p:spTree>
  </p:cSld>
  <p:clrMapOvr>
    <a:masterClrMapping xmlns:a="http://schemas.openxmlformats.org/drawingml/2006/main"/>
  </p:clrMapOvr>
</p:sld>
</file>