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1090dbdd8147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c5c34640a84f91"/>
  </p:sldMasterIdLst>
  <p:sldIdLst>
    <p:sldId xmlns:r="http://schemas.openxmlformats.org/officeDocument/2006/relationships" id="256" r:id="R7c73490db81c4900"/>
    <p:sldId xmlns:r="http://schemas.openxmlformats.org/officeDocument/2006/relationships" id="257" r:id="Rbe62ae6d99d04a1a"/>
    <p:sldId xmlns:r="http://schemas.openxmlformats.org/officeDocument/2006/relationships" id="258" r:id="Rec7542d674774d20"/>
    <p:sldId xmlns:r="http://schemas.openxmlformats.org/officeDocument/2006/relationships" id="259" r:id="R166edf564dc74ad8"/>
    <p:sldId xmlns:r="http://schemas.openxmlformats.org/officeDocument/2006/relationships" id="260" r:id="R35f926be91354e2f"/>
    <p:sldId xmlns:r="http://schemas.openxmlformats.org/officeDocument/2006/relationships" id="261" r:id="Rc9e6aca364e342ae"/>
    <p:sldId xmlns:r="http://schemas.openxmlformats.org/officeDocument/2006/relationships" id="262" r:id="R9c7cfb0e59184b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c5c34640a84f91" /><Relationship Type="http://schemas.openxmlformats.org/officeDocument/2006/relationships/slide" Target="/ppt/slides/slide1.xml" Id="R7c73490db81c4900" /><Relationship Type="http://schemas.openxmlformats.org/officeDocument/2006/relationships/slide" Target="/ppt/slides/slide2.xml" Id="Rbe62ae6d99d04a1a" /><Relationship Type="http://schemas.openxmlformats.org/officeDocument/2006/relationships/slide" Target="/ppt/slides/slide3.xml" Id="Rec7542d674774d20" /><Relationship Type="http://schemas.openxmlformats.org/officeDocument/2006/relationships/slide" Target="/ppt/slides/slide4.xml" Id="R166edf564dc74ad8" /><Relationship Type="http://schemas.openxmlformats.org/officeDocument/2006/relationships/slide" Target="/ppt/slides/slide5.xml" Id="R35f926be91354e2f" /><Relationship Type="http://schemas.openxmlformats.org/officeDocument/2006/relationships/slide" Target="/ppt/slides/slide6.xml" Id="Rc9e6aca364e342ae" /><Relationship Type="http://schemas.openxmlformats.org/officeDocument/2006/relationships/slide" Target="/ppt/slides/slide7.xml" Id="R9c7cfb0e59184b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65e565b504d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92cfc27ac4a81" /><Relationship Type="http://schemas.openxmlformats.org/officeDocument/2006/relationships/theme" Target="/ppt/slideMasters/theme/theme1.xml" Id="R9409dd0f084b44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292cfc27ac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905023121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ebf6f8c1443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833cf0a454c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b0c40231b40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6eafa466841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840c3d83f42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aeac5f5f143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SMERLINGEN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SMERLINGEN INVEST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635 007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2 057 142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1 660 970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923 158 421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