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9c045c6b5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85e6b893c413e"/>
  </p:sldMasterIdLst>
  <p:sldIdLst>
    <p:sldId xmlns:r="http://schemas.openxmlformats.org/officeDocument/2006/relationships" id="256" r:id="R8072050a95394c8d"/>
    <p:sldId xmlns:r="http://schemas.openxmlformats.org/officeDocument/2006/relationships" id="257" r:id="Rd8ffb55e4e914d4c"/>
    <p:sldId xmlns:r="http://schemas.openxmlformats.org/officeDocument/2006/relationships" id="258" r:id="Rff78d90390f54ca2"/>
    <p:sldId xmlns:r="http://schemas.openxmlformats.org/officeDocument/2006/relationships" id="259" r:id="Rc1d6fcf769c9422a"/>
    <p:sldId xmlns:r="http://schemas.openxmlformats.org/officeDocument/2006/relationships" id="260" r:id="Rd333a0d5b6d54661"/>
    <p:sldId xmlns:r="http://schemas.openxmlformats.org/officeDocument/2006/relationships" id="261" r:id="R4e68af320f914921"/>
    <p:sldId xmlns:r="http://schemas.openxmlformats.org/officeDocument/2006/relationships" id="262" r:id="Reaa9b83de7d0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85e6b893c413e" /><Relationship Type="http://schemas.openxmlformats.org/officeDocument/2006/relationships/slide" Target="/ppt/slides/slide1.xml" Id="R8072050a95394c8d" /><Relationship Type="http://schemas.openxmlformats.org/officeDocument/2006/relationships/slide" Target="/ppt/slides/slide2.xml" Id="Rd8ffb55e4e914d4c" /><Relationship Type="http://schemas.openxmlformats.org/officeDocument/2006/relationships/slide" Target="/ppt/slides/slide3.xml" Id="Rff78d90390f54ca2" /><Relationship Type="http://schemas.openxmlformats.org/officeDocument/2006/relationships/slide" Target="/ppt/slides/slide4.xml" Id="Rc1d6fcf769c9422a" /><Relationship Type="http://schemas.openxmlformats.org/officeDocument/2006/relationships/slide" Target="/ppt/slides/slide5.xml" Id="Rd333a0d5b6d54661" /><Relationship Type="http://schemas.openxmlformats.org/officeDocument/2006/relationships/slide" Target="/ppt/slides/slide6.xml" Id="R4e68af320f914921" /><Relationship Type="http://schemas.openxmlformats.org/officeDocument/2006/relationships/slide" Target="/ppt/slides/slide7.xml" Id="Reaa9b83de7d0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875cd7c6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c8c907a342ba" /><Relationship Type="http://schemas.openxmlformats.org/officeDocument/2006/relationships/theme" Target="/ppt/slideMasters/theme/theme1.xml" Id="Rd47d4dbd4545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fc8c907a3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150a86c4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cad9c029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788dc368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a7d61196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53c28b9724c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770d9efae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0ec6c40af4e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LINN J LILLETVEDT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 GARD NIKOLAI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Landåssvingen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923 128 158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LANDS INVEST AS</a:t>
            </a:r>
          </a:p>
        </p:txBody>
      </p:sp>
    </p:spTree>
  </p:cSld>
  <p:clrMapOvr>
    <a:masterClrMapping xmlns:a="http://schemas.openxmlformats.org/drawingml/2006/main"/>
  </p:clrMapOvr>
</p:sld>
</file>