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91fc0e21d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6050de3044e80"/>
  </p:sldMasterIdLst>
  <p:sldIdLst>
    <p:sldId xmlns:r="http://schemas.openxmlformats.org/officeDocument/2006/relationships" id="256" r:id="Rdc54eb3b165c4ae1"/>
    <p:sldId xmlns:r="http://schemas.openxmlformats.org/officeDocument/2006/relationships" id="257" r:id="R0559f007fe954e5a"/>
    <p:sldId xmlns:r="http://schemas.openxmlformats.org/officeDocument/2006/relationships" id="258" r:id="R1385e2f55e0d4930"/>
    <p:sldId xmlns:r="http://schemas.openxmlformats.org/officeDocument/2006/relationships" id="259" r:id="R8691b26b18f44760"/>
    <p:sldId xmlns:r="http://schemas.openxmlformats.org/officeDocument/2006/relationships" id="260" r:id="R965cfb3eec914e37"/>
    <p:sldId xmlns:r="http://schemas.openxmlformats.org/officeDocument/2006/relationships" id="261" r:id="R75d82453e89342d8"/>
    <p:sldId xmlns:r="http://schemas.openxmlformats.org/officeDocument/2006/relationships" id="262" r:id="Rf5a4458618da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6050de3044e80" /><Relationship Type="http://schemas.openxmlformats.org/officeDocument/2006/relationships/slide" Target="/ppt/slides/slide1.xml" Id="Rdc54eb3b165c4ae1" /><Relationship Type="http://schemas.openxmlformats.org/officeDocument/2006/relationships/slide" Target="/ppt/slides/slide2.xml" Id="R0559f007fe954e5a" /><Relationship Type="http://schemas.openxmlformats.org/officeDocument/2006/relationships/slide" Target="/ppt/slides/slide3.xml" Id="R1385e2f55e0d4930" /><Relationship Type="http://schemas.openxmlformats.org/officeDocument/2006/relationships/slide" Target="/ppt/slides/slide4.xml" Id="R8691b26b18f44760" /><Relationship Type="http://schemas.openxmlformats.org/officeDocument/2006/relationships/slide" Target="/ppt/slides/slide5.xml" Id="R965cfb3eec914e37" /><Relationship Type="http://schemas.openxmlformats.org/officeDocument/2006/relationships/slide" Target="/ppt/slides/slide6.xml" Id="R75d82453e89342d8" /><Relationship Type="http://schemas.openxmlformats.org/officeDocument/2006/relationships/slide" Target="/ppt/slides/slide7.xml" Id="Rf5a4458618da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0c1b2536d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8533495843cf" /><Relationship Type="http://schemas.openxmlformats.org/officeDocument/2006/relationships/theme" Target="/ppt/slideMasters/theme/theme1.xml" Id="R818fdbe3b1da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f85334958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a127d9ff3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779b3fa26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05b187f17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349ac36d7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70573471b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4c37c83df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2dd9948b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