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15e9c59a1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fab0bc6184d80"/>
  </p:sldMasterIdLst>
  <p:sldIdLst>
    <p:sldId xmlns:r="http://schemas.openxmlformats.org/officeDocument/2006/relationships" id="256" r:id="R421e97c12a6a4847"/>
    <p:sldId xmlns:r="http://schemas.openxmlformats.org/officeDocument/2006/relationships" id="257" r:id="R9d79784d27734e39"/>
    <p:sldId xmlns:r="http://schemas.openxmlformats.org/officeDocument/2006/relationships" id="258" r:id="R4a019aaf15d44c65"/>
    <p:sldId xmlns:r="http://schemas.openxmlformats.org/officeDocument/2006/relationships" id="259" r:id="Rfcbe22323b9448ca"/>
    <p:sldId xmlns:r="http://schemas.openxmlformats.org/officeDocument/2006/relationships" id="260" r:id="Rc2354930b0434e90"/>
    <p:sldId xmlns:r="http://schemas.openxmlformats.org/officeDocument/2006/relationships" id="261" r:id="R7638c0d3a7c540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fab0bc6184d80" /><Relationship Type="http://schemas.openxmlformats.org/officeDocument/2006/relationships/slide" Target="/ppt/slides/slide1.xml" Id="R421e97c12a6a4847" /><Relationship Type="http://schemas.openxmlformats.org/officeDocument/2006/relationships/slide" Target="/ppt/slides/slide2.xml" Id="R9d79784d27734e39" /><Relationship Type="http://schemas.openxmlformats.org/officeDocument/2006/relationships/slide" Target="/ppt/slides/slide3.xml" Id="R4a019aaf15d44c65" /><Relationship Type="http://schemas.openxmlformats.org/officeDocument/2006/relationships/slide" Target="/ppt/slides/slide4.xml" Id="Rfcbe22323b9448ca" /><Relationship Type="http://schemas.openxmlformats.org/officeDocument/2006/relationships/slide" Target="/ppt/slides/slide5.xml" Id="Rc2354930b0434e90" /><Relationship Type="http://schemas.openxmlformats.org/officeDocument/2006/relationships/slide" Target="/ppt/slides/slide6.xml" Id="R7638c0d3a7c540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d74c42ee24f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8fba843a646c5" /><Relationship Type="http://schemas.openxmlformats.org/officeDocument/2006/relationships/theme" Target="/ppt/slideMasters/theme/theme1.xml" Id="R0fc72d91f0e241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18fba843a6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accf69a7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9a2fc6c95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c78d46f14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7c197b22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08c9a1d39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9934ac85640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AIDER KONSERN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KONSERN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KONSERN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KONSERN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KONSERN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KONSERN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923 090 029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KONSERN AS</a:t>
            </a:r>
          </a:p>
        </p:txBody>
      </p:sp>
    </p:spTree>
  </p:cSld>
  <p:clrMapOvr>
    <a:masterClrMapping xmlns:a="http://schemas.openxmlformats.org/drawingml/2006/main"/>
  </p:clrMapOvr>
</p:sld>
</file>