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b716a3ada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b5771642c4d97"/>
  </p:sldMasterIdLst>
  <p:sldIdLst>
    <p:sldId xmlns:r="http://schemas.openxmlformats.org/officeDocument/2006/relationships" id="256" r:id="R3797966220794a0f"/>
    <p:sldId xmlns:r="http://schemas.openxmlformats.org/officeDocument/2006/relationships" id="257" r:id="Rc184d1906b6f4c9f"/>
    <p:sldId xmlns:r="http://schemas.openxmlformats.org/officeDocument/2006/relationships" id="258" r:id="R53a664b29ffe4dc5"/>
    <p:sldId xmlns:r="http://schemas.openxmlformats.org/officeDocument/2006/relationships" id="259" r:id="R76e9c697c3b04d30"/>
    <p:sldId xmlns:r="http://schemas.openxmlformats.org/officeDocument/2006/relationships" id="260" r:id="R396bc136152545a0"/>
    <p:sldId xmlns:r="http://schemas.openxmlformats.org/officeDocument/2006/relationships" id="261" r:id="Re1ce8c5d1b31456d"/>
    <p:sldId xmlns:r="http://schemas.openxmlformats.org/officeDocument/2006/relationships" id="262" r:id="R4795873273cd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b5771642c4d97" /><Relationship Type="http://schemas.openxmlformats.org/officeDocument/2006/relationships/slide" Target="/ppt/slides/slide1.xml" Id="R3797966220794a0f" /><Relationship Type="http://schemas.openxmlformats.org/officeDocument/2006/relationships/slide" Target="/ppt/slides/slide2.xml" Id="Rc184d1906b6f4c9f" /><Relationship Type="http://schemas.openxmlformats.org/officeDocument/2006/relationships/slide" Target="/ppt/slides/slide3.xml" Id="R53a664b29ffe4dc5" /><Relationship Type="http://schemas.openxmlformats.org/officeDocument/2006/relationships/slide" Target="/ppt/slides/slide4.xml" Id="R76e9c697c3b04d30" /><Relationship Type="http://schemas.openxmlformats.org/officeDocument/2006/relationships/slide" Target="/ppt/slides/slide5.xml" Id="R396bc136152545a0" /><Relationship Type="http://schemas.openxmlformats.org/officeDocument/2006/relationships/slide" Target="/ppt/slides/slide6.xml" Id="Re1ce8c5d1b31456d" /><Relationship Type="http://schemas.openxmlformats.org/officeDocument/2006/relationships/slide" Target="/ppt/slides/slide7.xml" Id="R4795873273cd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aec703a7c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88b6a9774e63" /><Relationship Type="http://schemas.openxmlformats.org/officeDocument/2006/relationships/theme" Target="/ppt/slideMasters/theme/theme1.xml" Id="R16d933807936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f88b6a977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a5c594f31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27898099c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95285e989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4d2fdae9e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59c27e55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b6ecf77f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2ab3d62d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