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771d9c939c4a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707684111b4e39"/>
  </p:sldMasterIdLst>
  <p:sldIdLst>
    <p:sldId xmlns:r="http://schemas.openxmlformats.org/officeDocument/2006/relationships" id="256" r:id="R3308f954a5ce412d"/>
    <p:sldId xmlns:r="http://schemas.openxmlformats.org/officeDocument/2006/relationships" id="257" r:id="R8db0f874b64849f4"/>
    <p:sldId xmlns:r="http://schemas.openxmlformats.org/officeDocument/2006/relationships" id="258" r:id="R2a74acd34daa40b8"/>
    <p:sldId xmlns:r="http://schemas.openxmlformats.org/officeDocument/2006/relationships" id="259" r:id="R723a6533015a445a"/>
    <p:sldId xmlns:r="http://schemas.openxmlformats.org/officeDocument/2006/relationships" id="260" r:id="R269a9b1db28349b8"/>
    <p:sldId xmlns:r="http://schemas.openxmlformats.org/officeDocument/2006/relationships" id="261" r:id="R19319acade7b43c1"/>
    <p:sldId xmlns:r="http://schemas.openxmlformats.org/officeDocument/2006/relationships" id="262" r:id="R5df1680c3d244f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707684111b4e39" /><Relationship Type="http://schemas.openxmlformats.org/officeDocument/2006/relationships/slide" Target="/ppt/slides/slide1.xml" Id="R3308f954a5ce412d" /><Relationship Type="http://schemas.openxmlformats.org/officeDocument/2006/relationships/slide" Target="/ppt/slides/slide2.xml" Id="R8db0f874b64849f4" /><Relationship Type="http://schemas.openxmlformats.org/officeDocument/2006/relationships/slide" Target="/ppt/slides/slide3.xml" Id="R2a74acd34daa40b8" /><Relationship Type="http://schemas.openxmlformats.org/officeDocument/2006/relationships/slide" Target="/ppt/slides/slide4.xml" Id="R723a6533015a445a" /><Relationship Type="http://schemas.openxmlformats.org/officeDocument/2006/relationships/slide" Target="/ppt/slides/slide5.xml" Id="R269a9b1db28349b8" /><Relationship Type="http://schemas.openxmlformats.org/officeDocument/2006/relationships/slide" Target="/ppt/slides/slide6.xml" Id="R19319acade7b43c1" /><Relationship Type="http://schemas.openxmlformats.org/officeDocument/2006/relationships/slide" Target="/ppt/slides/slide7.xml" Id="R5df1680c3d244f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99fbb5810d48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bc081c2ed40f9" /><Relationship Type="http://schemas.openxmlformats.org/officeDocument/2006/relationships/theme" Target="/ppt/slideMasters/theme/theme1.xml" Id="R0c00cae684584f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4bc081c2ed40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5364195844d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7108390fc49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0a91536164d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5caa0555f4e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0c540a23b4c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3916a44b54c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7f340289f44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O. G. OTTERSLAND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 G. OTTERSLAND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−250 700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95 302 087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1 592 255 337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2 225 040 158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TOGOS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Tyholmsvei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923 018 247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