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1558bed11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d516530bf41b3"/>
  </p:sldMasterIdLst>
  <p:sldIdLst>
    <p:sldId xmlns:r="http://schemas.openxmlformats.org/officeDocument/2006/relationships" id="256" r:id="R5874278493cb4897"/>
    <p:sldId xmlns:r="http://schemas.openxmlformats.org/officeDocument/2006/relationships" id="257" r:id="R4032d2ce00df4637"/>
    <p:sldId xmlns:r="http://schemas.openxmlformats.org/officeDocument/2006/relationships" id="258" r:id="R329d2672ed154231"/>
    <p:sldId xmlns:r="http://schemas.openxmlformats.org/officeDocument/2006/relationships" id="259" r:id="Rd5a8495af5de4c9b"/>
    <p:sldId xmlns:r="http://schemas.openxmlformats.org/officeDocument/2006/relationships" id="260" r:id="R148f92145d354b66"/>
    <p:sldId xmlns:r="http://schemas.openxmlformats.org/officeDocument/2006/relationships" id="261" r:id="Rae62ef5b6e5d454c"/>
    <p:sldId xmlns:r="http://schemas.openxmlformats.org/officeDocument/2006/relationships" id="262" r:id="Re3b92825f214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d516530bf41b3" /><Relationship Type="http://schemas.openxmlformats.org/officeDocument/2006/relationships/slide" Target="/ppt/slides/slide1.xml" Id="R5874278493cb4897" /><Relationship Type="http://schemas.openxmlformats.org/officeDocument/2006/relationships/slide" Target="/ppt/slides/slide2.xml" Id="R4032d2ce00df4637" /><Relationship Type="http://schemas.openxmlformats.org/officeDocument/2006/relationships/slide" Target="/ppt/slides/slide3.xml" Id="R329d2672ed154231" /><Relationship Type="http://schemas.openxmlformats.org/officeDocument/2006/relationships/slide" Target="/ppt/slides/slide4.xml" Id="Rd5a8495af5de4c9b" /><Relationship Type="http://schemas.openxmlformats.org/officeDocument/2006/relationships/slide" Target="/ppt/slides/slide5.xml" Id="R148f92145d354b66" /><Relationship Type="http://schemas.openxmlformats.org/officeDocument/2006/relationships/slide" Target="/ppt/slides/slide6.xml" Id="Rae62ef5b6e5d454c" /><Relationship Type="http://schemas.openxmlformats.org/officeDocument/2006/relationships/slide" Target="/ppt/slides/slide7.xml" Id="Re3b92825f214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f34dc8153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d6b3e40c4b04" /><Relationship Type="http://schemas.openxmlformats.org/officeDocument/2006/relationships/theme" Target="/ppt/slideMasters/theme/theme1.xml" Id="Rabd224ef2f8e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cd6b3e40c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b03a619c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40930206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c45257b9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3f9637e6f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8435a2aa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2ea354c43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d50fba93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72 168 370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1 121 453 069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1 244 460 503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GURI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TONE ANETTE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