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d7bca4a58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1719ba51945a7"/>
  </p:sldMasterIdLst>
  <p:sldIdLst>
    <p:sldId xmlns:r="http://schemas.openxmlformats.org/officeDocument/2006/relationships" id="256" r:id="Re2907049e61740c8"/>
    <p:sldId xmlns:r="http://schemas.openxmlformats.org/officeDocument/2006/relationships" id="257" r:id="R9293a83cae0340e7"/>
    <p:sldId xmlns:r="http://schemas.openxmlformats.org/officeDocument/2006/relationships" id="258" r:id="Rff6ca7d4a7b548eb"/>
    <p:sldId xmlns:r="http://schemas.openxmlformats.org/officeDocument/2006/relationships" id="259" r:id="R6607a1c94b304b28"/>
    <p:sldId xmlns:r="http://schemas.openxmlformats.org/officeDocument/2006/relationships" id="260" r:id="R6133d25d6ced4ee9"/>
    <p:sldId xmlns:r="http://schemas.openxmlformats.org/officeDocument/2006/relationships" id="261" r:id="Rb53ca6012c95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1719ba51945a7" /><Relationship Type="http://schemas.openxmlformats.org/officeDocument/2006/relationships/slide" Target="/ppt/slides/slide1.xml" Id="Re2907049e61740c8" /><Relationship Type="http://schemas.openxmlformats.org/officeDocument/2006/relationships/slide" Target="/ppt/slides/slide2.xml" Id="R9293a83cae0340e7" /><Relationship Type="http://schemas.openxmlformats.org/officeDocument/2006/relationships/slide" Target="/ppt/slides/slide3.xml" Id="Rff6ca7d4a7b548eb" /><Relationship Type="http://schemas.openxmlformats.org/officeDocument/2006/relationships/slide" Target="/ppt/slides/slide4.xml" Id="R6607a1c94b304b28" /><Relationship Type="http://schemas.openxmlformats.org/officeDocument/2006/relationships/slide" Target="/ppt/slides/slide5.xml" Id="R6133d25d6ced4ee9" /><Relationship Type="http://schemas.openxmlformats.org/officeDocument/2006/relationships/slide" Target="/ppt/slides/slide6.xml" Id="Rb53ca6012c95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1da32f574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e06911d3430f" /><Relationship Type="http://schemas.openxmlformats.org/officeDocument/2006/relationships/theme" Target="/ppt/slideMasters/theme/theme1.xml" Id="Rb5e57a3feb38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8e06911d3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44390b71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34cac7de7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e394bff3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d4d4cfc4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8f9d0985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5cf00fee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