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0345d0cfe249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1e4f3f0f7845f9"/>
  </p:sldMasterIdLst>
  <p:sldIdLst>
    <p:sldId xmlns:r="http://schemas.openxmlformats.org/officeDocument/2006/relationships" id="256" r:id="R8c4964e28b044b18"/>
    <p:sldId xmlns:r="http://schemas.openxmlformats.org/officeDocument/2006/relationships" id="257" r:id="R927b219433db440d"/>
    <p:sldId xmlns:r="http://schemas.openxmlformats.org/officeDocument/2006/relationships" id="258" r:id="R18304ce8aa4c435b"/>
    <p:sldId xmlns:r="http://schemas.openxmlformats.org/officeDocument/2006/relationships" id="259" r:id="Rdae2f51ff88a4879"/>
    <p:sldId xmlns:r="http://schemas.openxmlformats.org/officeDocument/2006/relationships" id="260" r:id="Rf2706ec4ec814b32"/>
    <p:sldId xmlns:r="http://schemas.openxmlformats.org/officeDocument/2006/relationships" id="261" r:id="R9213ceb376bb49b0"/>
    <p:sldId xmlns:r="http://schemas.openxmlformats.org/officeDocument/2006/relationships" id="262" r:id="R09be3ea6f1ef40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e4f3f0f7845f9" /><Relationship Type="http://schemas.openxmlformats.org/officeDocument/2006/relationships/slide" Target="/ppt/slides/slide1.xml" Id="R8c4964e28b044b18" /><Relationship Type="http://schemas.openxmlformats.org/officeDocument/2006/relationships/slide" Target="/ppt/slides/slide2.xml" Id="R927b219433db440d" /><Relationship Type="http://schemas.openxmlformats.org/officeDocument/2006/relationships/slide" Target="/ppt/slides/slide3.xml" Id="R18304ce8aa4c435b" /><Relationship Type="http://schemas.openxmlformats.org/officeDocument/2006/relationships/slide" Target="/ppt/slides/slide4.xml" Id="Rdae2f51ff88a4879" /><Relationship Type="http://schemas.openxmlformats.org/officeDocument/2006/relationships/slide" Target="/ppt/slides/slide5.xml" Id="Rf2706ec4ec814b32" /><Relationship Type="http://schemas.openxmlformats.org/officeDocument/2006/relationships/slide" Target="/ppt/slides/slide6.xml" Id="R9213ceb376bb49b0" /><Relationship Type="http://schemas.openxmlformats.org/officeDocument/2006/relationships/slide" Target="/ppt/slides/slide7.xml" Id="R09be3ea6f1ef40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1a24a48174f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a22997f4d48c2" /><Relationship Type="http://schemas.openxmlformats.org/officeDocument/2006/relationships/theme" Target="/ppt/slideMasters/theme/theme1.xml" Id="Rba247e9609b444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8a22997f4d48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44d2e541244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46db19b0449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888c9cf3443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f496b1e1f4a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a0c29d6d941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8afcb1f2642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fe0e11c18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ERVIK HAVFISKE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HAVFISKE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 HAVFISKE HOLDING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HAVFISKE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HAVFISKE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HAVFISKE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−1 810 447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19 435 410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275 168 833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329 206 457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HAVFISKE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KME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ERVIK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HAVFISKE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922 988 463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HAVFISKE HOLDING AS</a:t>
            </a:r>
          </a:p>
        </p:txBody>
      </p:sp>
    </p:spTree>
  </p:cSld>
  <p:clrMapOvr>
    <a:masterClrMapping xmlns:a="http://schemas.openxmlformats.org/drawingml/2006/main"/>
  </p:clrMapOvr>
</p:sld>
</file>